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
  </p:notesMasterIdLst>
  <p:sldIdLst>
    <p:sldId id="264" r:id="rId3"/>
    <p:sldId id="265"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5A5A"/>
    <a:srgbClr val="FF5353"/>
    <a:srgbClr val="D56161"/>
    <a:srgbClr val="D05050"/>
    <a:srgbClr val="CE4A4A"/>
    <a:srgbClr val="C35855"/>
    <a:srgbClr val="DA4646"/>
    <a:srgbClr val="F86262"/>
    <a:srgbClr val="D56509"/>
    <a:srgbClr val="81D5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138" autoAdjust="0"/>
  </p:normalViewPr>
  <p:slideViewPr>
    <p:cSldViewPr>
      <p:cViewPr varScale="1">
        <p:scale>
          <a:sx n="41" d="100"/>
          <a:sy n="41" d="100"/>
        </p:scale>
        <p:origin x="-1286"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03AFB2-3448-42BE-8E2D-449BB5F908B3}" type="datetimeFigureOut">
              <a:rPr lang="en-US" smtClean="0"/>
              <a:t>28-May-13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305E80-57A2-49C4-96A2-E96AE436C270}" type="slidenum">
              <a:rPr lang="en-US" smtClean="0"/>
              <a:t>‹#›</a:t>
            </a:fld>
            <a:endParaRPr lang="en-US"/>
          </a:p>
        </p:txBody>
      </p:sp>
    </p:spTree>
    <p:extLst>
      <p:ext uri="{BB962C8B-B14F-4D97-AF65-F5344CB8AC3E}">
        <p14:creationId xmlns:p14="http://schemas.microsoft.com/office/powerpoint/2010/main" val="3453285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You can remove this slide if you need. But we will strongly appreciate that you help us to spread the voice and let your colleagues and audience to download our free templates.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Here are a free resources: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Prepare your presentations: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SlideHunter.com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download free templates for your presentations.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Share online: </a:t>
            </a:r>
            <a:r>
              <a:rPr kumimoji="0" lang="en-US" sz="1200" b="1" i="0" u="none" strike="noStrike" kern="1200" cap="none" spc="0" normalizeH="0" baseline="0" noProof="0" dirty="0" smtClean="0">
                <a:ln>
                  <a:noFill/>
                </a:ln>
                <a:solidFill>
                  <a:prstClr val="black"/>
                </a:solidFill>
                <a:effectLst/>
                <a:uLnTx/>
                <a:uFillTx/>
                <a:latin typeface="+mn-lt"/>
                <a:ea typeface="+mn-ea"/>
                <a:cs typeface="+mn-cs"/>
              </a:rPr>
              <a:t>SlideOnline.com</a:t>
            </a:r>
            <a:r>
              <a:rPr kumimoji="0" lang="en-US" sz="1200" b="0" i="0" u="none" strike="noStrike" kern="1200" cap="none" spc="0" normalizeH="0" baseline="0" noProof="0" dirty="0" smtClean="0">
                <a:ln>
                  <a:noFill/>
                </a:ln>
                <a:solidFill>
                  <a:prstClr val="black"/>
                </a:solidFill>
                <a:effectLst/>
                <a:uLnTx/>
                <a:uFillTx/>
                <a:latin typeface="+mn-lt"/>
                <a:ea typeface="+mn-ea"/>
                <a:cs typeface="+mn-cs"/>
              </a:rPr>
              <a:t> lets you upload presentations for free.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946254F-9338-4BA9-B7AC-A66622A3D013}"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6876743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0C56C8-D2BD-4EC9-8CD6-FD193B437077}" type="datetimeFigureOut">
              <a:rPr lang="en-US" smtClean="0"/>
              <a:t>28-May-13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687427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0C56C8-D2BD-4EC9-8CD6-FD193B437077}" type="datetimeFigureOut">
              <a:rPr lang="en-US" smtClean="0"/>
              <a:t>28-May-13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33984273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0C56C8-D2BD-4EC9-8CD6-FD193B437077}" type="datetimeFigureOut">
              <a:rPr lang="en-US" smtClean="0"/>
              <a:t>28-May-13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189927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500436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89476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57678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78801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73529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48"/>
            <a:ext cx="8229600" cy="792162"/>
          </a:xfrm>
        </p:spPr>
        <p:txBody>
          <a:bodyPr>
            <a:normAutofit/>
          </a:bodyPr>
          <a:lstStyle>
            <a:lvl1pPr algn="l">
              <a:defRPr sz="4000"/>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652296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175478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7457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0C56C8-D2BD-4EC9-8CD6-FD193B437077}" type="datetimeFigureOut">
              <a:rPr lang="en-US" smtClean="0"/>
              <a:t>28-May-13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31516534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99900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5270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582859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0C56C8-D2BD-4EC9-8CD6-FD193B437077}" type="datetimeFigureOut">
              <a:rPr lang="en-US" smtClean="0"/>
              <a:t>28-May-13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1197742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0C56C8-D2BD-4EC9-8CD6-FD193B437077}" type="datetimeFigureOut">
              <a:rPr lang="en-US" smtClean="0"/>
              <a:t>28-May-13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4814855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0C56C8-D2BD-4EC9-8CD6-FD193B437077}" type="datetimeFigureOut">
              <a:rPr lang="en-US" smtClean="0"/>
              <a:t>28-May-13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42828795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68362"/>
          </a:xfrm>
        </p:spPr>
        <p:txBody>
          <a:bodyPr>
            <a:normAutofit/>
          </a:bodyPr>
          <a:lstStyle>
            <a:lvl1pPr algn="l">
              <a:defRPr sz="3600" b="0"/>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0C56C8-D2BD-4EC9-8CD6-FD193B437077}" type="datetimeFigureOut">
              <a:rPr lang="en-US" smtClean="0"/>
              <a:t>28-May-13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354977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0C56C8-D2BD-4EC9-8CD6-FD193B437077}" type="datetimeFigureOut">
              <a:rPr lang="en-US" smtClean="0"/>
              <a:t>28-May-13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2098472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C56C8-D2BD-4EC9-8CD6-FD193B437077}" type="datetimeFigureOut">
              <a:rPr lang="en-US" smtClean="0"/>
              <a:t>28-May-13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22031735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0C56C8-D2BD-4EC9-8CD6-FD193B437077}" type="datetimeFigureOut">
              <a:rPr lang="en-US" smtClean="0"/>
              <a:t>28-May-13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BE52E-E179-4673-8419-145D37CA96BF}" type="slidenum">
              <a:rPr lang="en-US" smtClean="0"/>
              <a:t>‹#›</a:t>
            </a:fld>
            <a:endParaRPr lang="en-US"/>
          </a:p>
        </p:txBody>
      </p:sp>
    </p:spTree>
    <p:extLst>
      <p:ext uri="{BB962C8B-B14F-4D97-AF65-F5344CB8AC3E}">
        <p14:creationId xmlns:p14="http://schemas.microsoft.com/office/powerpoint/2010/main" val="40743560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0C56C8-D2BD-4EC9-8CD6-FD193B437077}" type="datetimeFigureOut">
              <a:rPr lang="en-US" smtClean="0"/>
              <a:t>28-May-13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1BE52E-E179-4673-8419-145D37CA96BF}" type="slidenum">
              <a:rPr lang="en-US" smtClean="0"/>
              <a:t>‹#›</a:t>
            </a:fld>
            <a:endParaRPr lang="en-US"/>
          </a:p>
        </p:txBody>
      </p:sp>
    </p:spTree>
    <p:extLst>
      <p:ext uri="{BB962C8B-B14F-4D97-AF65-F5344CB8AC3E}">
        <p14:creationId xmlns:p14="http://schemas.microsoft.com/office/powerpoint/2010/main" val="323871616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42BD59-33DC-4ED6-A055-CC017507EB7B}" type="datetimeFigureOut">
              <a:rPr lang="en-US" smtClean="0">
                <a:solidFill>
                  <a:prstClr val="black">
                    <a:tint val="75000"/>
                  </a:prstClr>
                </a:solidFill>
              </a:rPr>
              <a:pPr/>
              <a:t>28-May-13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903887-50C4-4BF5-92E6-BC00216F1C9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23204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hyperlink" Target="http://twitter.com/slideh" TargetMode="External"/><Relationship Id="rId7" Type="http://schemas.openxmlformats.org/officeDocument/2006/relationships/hyperlink" Target="http://slidehunter.com/"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slideonline.com/" TargetMode="External"/><Relationship Id="rId5" Type="http://schemas.openxmlformats.org/officeDocument/2006/relationships/image" Target="../media/image1.png"/><Relationship Id="rId4" Type="http://schemas.openxmlformats.org/officeDocument/2006/relationships/hyperlink" Target="http://www.slidehunter.com/" TargetMode="Externa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a:t>Lewin's</a:t>
            </a:r>
            <a:r>
              <a:rPr lang="en-US" dirty="0"/>
              <a:t> Force Field Analysis</a:t>
            </a:r>
          </a:p>
        </p:txBody>
      </p:sp>
      <p:sp>
        <p:nvSpPr>
          <p:cNvPr id="4" name="Rectangle 3"/>
          <p:cNvSpPr/>
          <p:nvPr/>
        </p:nvSpPr>
        <p:spPr>
          <a:xfrm>
            <a:off x="3962400" y="1970049"/>
            <a:ext cx="1219200" cy="4572000"/>
          </a:xfrm>
          <a:prstGeom prst="rect">
            <a:avLst/>
          </a:prstGeom>
          <a:solidFill>
            <a:srgbClr val="00B0F0"/>
          </a:solidFill>
          <a:ln>
            <a:noFill/>
          </a:ln>
          <a:effectLst>
            <a:outerShdw blurRad="254000" dist="38100" dir="2700000" sx="101000" sy="101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2060"/>
                </a:solidFill>
              </a:rPr>
              <a:t>Current State</a:t>
            </a:r>
          </a:p>
          <a:p>
            <a:pPr algn="ctr"/>
            <a:r>
              <a:rPr lang="en-US" dirty="0" smtClean="0">
                <a:solidFill>
                  <a:srgbClr val="002060"/>
                </a:solidFill>
              </a:rPr>
              <a:t>or</a:t>
            </a:r>
          </a:p>
          <a:p>
            <a:pPr algn="ctr"/>
            <a:r>
              <a:rPr lang="en-US" dirty="0" smtClean="0">
                <a:solidFill>
                  <a:srgbClr val="002060"/>
                </a:solidFill>
              </a:rPr>
              <a:t>Desired State</a:t>
            </a:r>
            <a:endParaRPr lang="en-US" dirty="0">
              <a:solidFill>
                <a:srgbClr val="002060"/>
              </a:solidFill>
            </a:endParaRPr>
          </a:p>
        </p:txBody>
      </p:sp>
      <p:sp>
        <p:nvSpPr>
          <p:cNvPr id="5" name="Striped Right Arrow 4"/>
          <p:cNvSpPr/>
          <p:nvPr/>
        </p:nvSpPr>
        <p:spPr>
          <a:xfrm>
            <a:off x="533400" y="1981200"/>
            <a:ext cx="3200400" cy="1066800"/>
          </a:xfrm>
          <a:prstGeom prst="stripedRightArrow">
            <a:avLst>
              <a:gd name="adj1" fmla="val 68815"/>
              <a:gd name="adj2" fmla="val 4686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 rtlCol="0" anchor="t"/>
          <a:lstStyle/>
          <a:p>
            <a:r>
              <a:rPr lang="en-US" sz="1600" dirty="0" smtClean="0">
                <a:solidFill>
                  <a:schemeClr val="accent3">
                    <a:lumMod val="50000"/>
                  </a:schemeClr>
                </a:solidFill>
              </a:rPr>
              <a:t>Driving Forces</a:t>
            </a:r>
          </a:p>
          <a:p>
            <a:pPr marL="234950" indent="-234950">
              <a:buFont typeface="Wingdings" pitchFamily="2" charset="2"/>
              <a:buChar char="v"/>
            </a:pPr>
            <a:r>
              <a:rPr lang="en-US" sz="1400" i="1" dirty="0" smtClean="0">
                <a:solidFill>
                  <a:schemeClr val="accent3">
                    <a:lumMod val="50000"/>
                  </a:schemeClr>
                </a:solidFill>
                <a:latin typeface="Calibri" pitchFamily="34" charset="0"/>
              </a:rPr>
              <a:t>This is a sample text</a:t>
            </a:r>
          </a:p>
          <a:p>
            <a:pPr marL="234950" indent="-234950">
              <a:buFont typeface="Wingdings" pitchFamily="2" charset="2"/>
              <a:buChar char="v"/>
            </a:pPr>
            <a:r>
              <a:rPr lang="en-US" sz="1400" i="1" dirty="0" smtClean="0">
                <a:solidFill>
                  <a:schemeClr val="accent3">
                    <a:lumMod val="50000"/>
                  </a:schemeClr>
                </a:solidFill>
                <a:latin typeface="Calibri" pitchFamily="34" charset="0"/>
              </a:rPr>
              <a:t>Sample text here</a:t>
            </a:r>
            <a:endParaRPr lang="en-US" sz="1400" i="1" dirty="0">
              <a:solidFill>
                <a:schemeClr val="accent3">
                  <a:lumMod val="50000"/>
                </a:schemeClr>
              </a:solidFill>
              <a:latin typeface="Calibri" pitchFamily="34" charset="0"/>
            </a:endParaRPr>
          </a:p>
        </p:txBody>
      </p:sp>
      <p:sp>
        <p:nvSpPr>
          <p:cNvPr id="6" name="Striped Right Arrow 5"/>
          <p:cNvSpPr/>
          <p:nvPr/>
        </p:nvSpPr>
        <p:spPr>
          <a:xfrm flipH="1">
            <a:off x="5421351" y="1981200"/>
            <a:ext cx="3200400" cy="1066800"/>
          </a:xfrm>
          <a:prstGeom prst="stripedRightArrow">
            <a:avLst>
              <a:gd name="adj1" fmla="val 68815"/>
              <a:gd name="adj2" fmla="val 46864"/>
            </a:avLst>
          </a:prstGeom>
          <a:solidFill>
            <a:srgbClr val="F85A5A"/>
          </a:solidFill>
          <a:ln>
            <a:no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lvl="0"/>
            <a:r>
              <a:rPr lang="en-US" sz="1600" dirty="0" smtClean="0">
                <a:solidFill>
                  <a:schemeClr val="accent2">
                    <a:lumMod val="50000"/>
                  </a:schemeClr>
                </a:solidFill>
              </a:rPr>
              <a:t>Restraining </a:t>
            </a:r>
            <a:r>
              <a:rPr lang="en-US" sz="1600" dirty="0">
                <a:solidFill>
                  <a:schemeClr val="accent2">
                    <a:lumMod val="50000"/>
                  </a:schemeClr>
                </a:solidFill>
              </a:rPr>
              <a:t>Forces</a:t>
            </a:r>
          </a:p>
          <a:p>
            <a:pPr marL="234950" lvl="0" indent="-234950">
              <a:buFont typeface="Wingdings" pitchFamily="2" charset="2"/>
              <a:buChar char="v"/>
            </a:pPr>
            <a:r>
              <a:rPr lang="en-US" sz="1400" i="1" dirty="0">
                <a:solidFill>
                  <a:schemeClr val="accent2">
                    <a:lumMod val="50000"/>
                  </a:schemeClr>
                </a:solidFill>
                <a:latin typeface="Calibri" pitchFamily="34" charset="0"/>
              </a:rPr>
              <a:t>This is a sample text</a:t>
            </a:r>
          </a:p>
          <a:p>
            <a:pPr marL="234950" lvl="0" indent="-234950">
              <a:buFont typeface="Wingdings" pitchFamily="2" charset="2"/>
              <a:buChar char="v"/>
            </a:pPr>
            <a:r>
              <a:rPr lang="en-US" sz="1400" i="1" dirty="0">
                <a:solidFill>
                  <a:schemeClr val="accent2">
                    <a:lumMod val="50000"/>
                  </a:schemeClr>
                </a:solidFill>
                <a:latin typeface="Calibri" pitchFamily="34" charset="0"/>
              </a:rPr>
              <a:t>Sample text here</a:t>
            </a:r>
          </a:p>
        </p:txBody>
      </p:sp>
      <p:sp>
        <p:nvSpPr>
          <p:cNvPr id="7" name="Striped Right Arrow 6"/>
          <p:cNvSpPr/>
          <p:nvPr/>
        </p:nvSpPr>
        <p:spPr>
          <a:xfrm>
            <a:off x="533400" y="3124200"/>
            <a:ext cx="3200400" cy="1066800"/>
          </a:xfrm>
          <a:prstGeom prst="stripedRightArrow">
            <a:avLst>
              <a:gd name="adj1" fmla="val 68815"/>
              <a:gd name="adj2" fmla="val 4686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 rtlCol="0" anchor="t"/>
          <a:lstStyle/>
          <a:p>
            <a:r>
              <a:rPr lang="en-US" sz="1600" dirty="0" smtClean="0">
                <a:solidFill>
                  <a:schemeClr val="accent3">
                    <a:lumMod val="50000"/>
                  </a:schemeClr>
                </a:solidFill>
              </a:rPr>
              <a:t>Driving Forces</a:t>
            </a:r>
          </a:p>
          <a:p>
            <a:pPr marL="234950" indent="-234950">
              <a:buFont typeface="Wingdings" pitchFamily="2" charset="2"/>
              <a:buChar char="v"/>
            </a:pPr>
            <a:r>
              <a:rPr lang="en-US" sz="1400" i="1" dirty="0" smtClean="0">
                <a:solidFill>
                  <a:schemeClr val="accent3">
                    <a:lumMod val="50000"/>
                  </a:schemeClr>
                </a:solidFill>
                <a:latin typeface="Calibri" pitchFamily="34" charset="0"/>
              </a:rPr>
              <a:t>This is a sample text</a:t>
            </a:r>
          </a:p>
          <a:p>
            <a:pPr marL="234950" indent="-234950">
              <a:buFont typeface="Wingdings" pitchFamily="2" charset="2"/>
              <a:buChar char="v"/>
            </a:pPr>
            <a:r>
              <a:rPr lang="en-US" sz="1400" i="1" dirty="0" smtClean="0">
                <a:solidFill>
                  <a:schemeClr val="accent3">
                    <a:lumMod val="50000"/>
                  </a:schemeClr>
                </a:solidFill>
                <a:latin typeface="Calibri" pitchFamily="34" charset="0"/>
              </a:rPr>
              <a:t>Sample text here</a:t>
            </a:r>
            <a:endParaRPr lang="en-US" sz="1400" i="1" dirty="0">
              <a:solidFill>
                <a:schemeClr val="accent3">
                  <a:lumMod val="50000"/>
                </a:schemeClr>
              </a:solidFill>
              <a:latin typeface="Calibri" pitchFamily="34" charset="0"/>
            </a:endParaRPr>
          </a:p>
        </p:txBody>
      </p:sp>
      <p:sp>
        <p:nvSpPr>
          <p:cNvPr id="8" name="Striped Right Arrow 7"/>
          <p:cNvSpPr/>
          <p:nvPr/>
        </p:nvSpPr>
        <p:spPr>
          <a:xfrm flipH="1">
            <a:off x="5421351" y="3124200"/>
            <a:ext cx="3200400" cy="1066800"/>
          </a:xfrm>
          <a:prstGeom prst="stripedRightArrow">
            <a:avLst>
              <a:gd name="adj1" fmla="val 68815"/>
              <a:gd name="adj2" fmla="val 46864"/>
            </a:avLst>
          </a:prstGeom>
          <a:solidFill>
            <a:srgbClr val="F85A5A"/>
          </a:solidFill>
          <a:ln>
            <a:no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lvl="0"/>
            <a:r>
              <a:rPr lang="en-US" sz="1600" dirty="0" smtClean="0">
                <a:solidFill>
                  <a:schemeClr val="accent2">
                    <a:lumMod val="50000"/>
                  </a:schemeClr>
                </a:solidFill>
              </a:rPr>
              <a:t>Restraining </a:t>
            </a:r>
            <a:r>
              <a:rPr lang="en-US" sz="1600" dirty="0">
                <a:solidFill>
                  <a:schemeClr val="accent2">
                    <a:lumMod val="50000"/>
                  </a:schemeClr>
                </a:solidFill>
              </a:rPr>
              <a:t>Forces</a:t>
            </a:r>
          </a:p>
          <a:p>
            <a:pPr marL="234950" lvl="0" indent="-234950">
              <a:buFont typeface="Wingdings" pitchFamily="2" charset="2"/>
              <a:buChar char="v"/>
            </a:pPr>
            <a:r>
              <a:rPr lang="en-US" sz="1400" i="1" dirty="0">
                <a:solidFill>
                  <a:schemeClr val="accent2">
                    <a:lumMod val="50000"/>
                  </a:schemeClr>
                </a:solidFill>
                <a:latin typeface="Calibri" pitchFamily="34" charset="0"/>
              </a:rPr>
              <a:t>This is a sample text</a:t>
            </a:r>
          </a:p>
          <a:p>
            <a:pPr marL="234950" lvl="0" indent="-234950">
              <a:buFont typeface="Wingdings" pitchFamily="2" charset="2"/>
              <a:buChar char="v"/>
            </a:pPr>
            <a:r>
              <a:rPr lang="en-US" sz="1400" i="1" dirty="0">
                <a:solidFill>
                  <a:schemeClr val="accent2">
                    <a:lumMod val="50000"/>
                  </a:schemeClr>
                </a:solidFill>
                <a:latin typeface="Calibri" pitchFamily="34" charset="0"/>
              </a:rPr>
              <a:t>Sample text here</a:t>
            </a:r>
          </a:p>
        </p:txBody>
      </p:sp>
      <p:sp>
        <p:nvSpPr>
          <p:cNvPr id="9" name="Striped Right Arrow 8"/>
          <p:cNvSpPr/>
          <p:nvPr/>
        </p:nvSpPr>
        <p:spPr>
          <a:xfrm>
            <a:off x="533400" y="4267200"/>
            <a:ext cx="3200400" cy="1066800"/>
          </a:xfrm>
          <a:prstGeom prst="stripedRightArrow">
            <a:avLst>
              <a:gd name="adj1" fmla="val 68815"/>
              <a:gd name="adj2" fmla="val 4686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 rtlCol="0" anchor="t"/>
          <a:lstStyle/>
          <a:p>
            <a:r>
              <a:rPr lang="en-US" sz="1600" dirty="0" smtClean="0">
                <a:solidFill>
                  <a:schemeClr val="accent3">
                    <a:lumMod val="50000"/>
                  </a:schemeClr>
                </a:solidFill>
              </a:rPr>
              <a:t>Driving Forces</a:t>
            </a:r>
          </a:p>
          <a:p>
            <a:pPr marL="234950" indent="-234950">
              <a:buFont typeface="Wingdings" pitchFamily="2" charset="2"/>
              <a:buChar char="v"/>
            </a:pPr>
            <a:r>
              <a:rPr lang="en-US" sz="1400" i="1" dirty="0" smtClean="0">
                <a:solidFill>
                  <a:schemeClr val="accent3">
                    <a:lumMod val="50000"/>
                  </a:schemeClr>
                </a:solidFill>
                <a:latin typeface="Calibri" pitchFamily="34" charset="0"/>
              </a:rPr>
              <a:t>This is a sample text</a:t>
            </a:r>
          </a:p>
          <a:p>
            <a:pPr marL="234950" indent="-234950">
              <a:buFont typeface="Wingdings" pitchFamily="2" charset="2"/>
              <a:buChar char="v"/>
            </a:pPr>
            <a:r>
              <a:rPr lang="en-US" sz="1400" i="1" dirty="0" smtClean="0">
                <a:solidFill>
                  <a:schemeClr val="accent3">
                    <a:lumMod val="50000"/>
                  </a:schemeClr>
                </a:solidFill>
                <a:latin typeface="Calibri" pitchFamily="34" charset="0"/>
              </a:rPr>
              <a:t>Sample text here</a:t>
            </a:r>
            <a:endParaRPr lang="en-US" sz="1400" i="1" dirty="0">
              <a:solidFill>
                <a:schemeClr val="accent3">
                  <a:lumMod val="50000"/>
                </a:schemeClr>
              </a:solidFill>
              <a:latin typeface="Calibri" pitchFamily="34" charset="0"/>
            </a:endParaRPr>
          </a:p>
        </p:txBody>
      </p:sp>
      <p:sp>
        <p:nvSpPr>
          <p:cNvPr id="10" name="Striped Right Arrow 9"/>
          <p:cNvSpPr/>
          <p:nvPr/>
        </p:nvSpPr>
        <p:spPr>
          <a:xfrm flipH="1">
            <a:off x="5421351" y="4267200"/>
            <a:ext cx="3200400" cy="1066800"/>
          </a:xfrm>
          <a:prstGeom prst="stripedRightArrow">
            <a:avLst>
              <a:gd name="adj1" fmla="val 68815"/>
              <a:gd name="adj2" fmla="val 46864"/>
            </a:avLst>
          </a:prstGeom>
          <a:solidFill>
            <a:srgbClr val="F85A5A"/>
          </a:solidFill>
          <a:ln>
            <a:no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lvl="0"/>
            <a:r>
              <a:rPr lang="en-US" sz="1600" dirty="0" smtClean="0">
                <a:solidFill>
                  <a:schemeClr val="accent2">
                    <a:lumMod val="50000"/>
                  </a:schemeClr>
                </a:solidFill>
              </a:rPr>
              <a:t>Restraining </a:t>
            </a:r>
            <a:r>
              <a:rPr lang="en-US" sz="1600" dirty="0">
                <a:solidFill>
                  <a:schemeClr val="accent2">
                    <a:lumMod val="50000"/>
                  </a:schemeClr>
                </a:solidFill>
              </a:rPr>
              <a:t>Forces</a:t>
            </a:r>
          </a:p>
          <a:p>
            <a:pPr marL="234950" lvl="0" indent="-234950">
              <a:buFont typeface="Wingdings" pitchFamily="2" charset="2"/>
              <a:buChar char="v"/>
            </a:pPr>
            <a:r>
              <a:rPr lang="en-US" sz="1400" i="1" dirty="0">
                <a:solidFill>
                  <a:schemeClr val="accent2">
                    <a:lumMod val="50000"/>
                  </a:schemeClr>
                </a:solidFill>
                <a:latin typeface="Calibri" pitchFamily="34" charset="0"/>
              </a:rPr>
              <a:t>This is a sample text</a:t>
            </a:r>
          </a:p>
          <a:p>
            <a:pPr marL="234950" lvl="0" indent="-234950">
              <a:buFont typeface="Wingdings" pitchFamily="2" charset="2"/>
              <a:buChar char="v"/>
            </a:pPr>
            <a:r>
              <a:rPr lang="en-US" sz="1400" i="1" dirty="0">
                <a:solidFill>
                  <a:schemeClr val="accent2">
                    <a:lumMod val="50000"/>
                  </a:schemeClr>
                </a:solidFill>
                <a:latin typeface="Calibri" pitchFamily="34" charset="0"/>
              </a:rPr>
              <a:t>Sample text here</a:t>
            </a:r>
          </a:p>
        </p:txBody>
      </p:sp>
      <p:sp>
        <p:nvSpPr>
          <p:cNvPr id="11" name="Striped Right Arrow 10"/>
          <p:cNvSpPr/>
          <p:nvPr/>
        </p:nvSpPr>
        <p:spPr>
          <a:xfrm>
            <a:off x="533400" y="5410200"/>
            <a:ext cx="3200400" cy="1066800"/>
          </a:xfrm>
          <a:prstGeom prst="stripedRightArrow">
            <a:avLst>
              <a:gd name="adj1" fmla="val 68815"/>
              <a:gd name="adj2" fmla="val 46864"/>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 rtlCol="0" anchor="t"/>
          <a:lstStyle/>
          <a:p>
            <a:r>
              <a:rPr lang="en-US" sz="1600" dirty="0" smtClean="0">
                <a:solidFill>
                  <a:schemeClr val="accent3">
                    <a:lumMod val="50000"/>
                  </a:schemeClr>
                </a:solidFill>
              </a:rPr>
              <a:t>Driving Forces</a:t>
            </a:r>
          </a:p>
          <a:p>
            <a:pPr marL="234950" indent="-234950">
              <a:buFont typeface="Wingdings" pitchFamily="2" charset="2"/>
              <a:buChar char="v"/>
            </a:pPr>
            <a:r>
              <a:rPr lang="en-US" sz="1400" i="1" dirty="0" smtClean="0">
                <a:solidFill>
                  <a:schemeClr val="accent3">
                    <a:lumMod val="50000"/>
                  </a:schemeClr>
                </a:solidFill>
                <a:latin typeface="Calibri" pitchFamily="34" charset="0"/>
              </a:rPr>
              <a:t>This is a sample text</a:t>
            </a:r>
          </a:p>
          <a:p>
            <a:pPr marL="234950" indent="-234950">
              <a:buFont typeface="Wingdings" pitchFamily="2" charset="2"/>
              <a:buChar char="v"/>
            </a:pPr>
            <a:r>
              <a:rPr lang="en-US" sz="1400" i="1" dirty="0" smtClean="0">
                <a:solidFill>
                  <a:schemeClr val="accent3">
                    <a:lumMod val="50000"/>
                  </a:schemeClr>
                </a:solidFill>
                <a:latin typeface="Calibri" pitchFamily="34" charset="0"/>
              </a:rPr>
              <a:t>Sample text here</a:t>
            </a:r>
            <a:endParaRPr lang="en-US" sz="1400" i="1" dirty="0">
              <a:solidFill>
                <a:schemeClr val="accent3">
                  <a:lumMod val="50000"/>
                </a:schemeClr>
              </a:solidFill>
              <a:latin typeface="Calibri" pitchFamily="34" charset="0"/>
            </a:endParaRPr>
          </a:p>
        </p:txBody>
      </p:sp>
      <p:sp>
        <p:nvSpPr>
          <p:cNvPr id="12" name="Striped Right Arrow 11"/>
          <p:cNvSpPr/>
          <p:nvPr/>
        </p:nvSpPr>
        <p:spPr>
          <a:xfrm flipH="1">
            <a:off x="5421351" y="5410200"/>
            <a:ext cx="3200400" cy="1066800"/>
          </a:xfrm>
          <a:prstGeom prst="stripedRightArrow">
            <a:avLst>
              <a:gd name="adj1" fmla="val 68815"/>
              <a:gd name="adj2" fmla="val 46864"/>
            </a:avLst>
          </a:prstGeom>
          <a:solidFill>
            <a:srgbClr val="F85A5A"/>
          </a:solidFill>
          <a:ln>
            <a:noFill/>
          </a:ln>
        </p:spPr>
        <p:style>
          <a:lnRef idx="2">
            <a:schemeClr val="accent1">
              <a:shade val="50000"/>
            </a:schemeClr>
          </a:lnRef>
          <a:fillRef idx="1">
            <a:schemeClr val="accent1"/>
          </a:fillRef>
          <a:effectRef idx="0">
            <a:schemeClr val="accent1"/>
          </a:effectRef>
          <a:fontRef idx="minor">
            <a:schemeClr val="lt1"/>
          </a:fontRef>
        </p:style>
        <p:txBody>
          <a:bodyPr lIns="365760" rtlCol="0" anchor="ctr"/>
          <a:lstStyle/>
          <a:p>
            <a:pPr lvl="0"/>
            <a:r>
              <a:rPr lang="en-US" sz="1600" dirty="0" smtClean="0">
                <a:solidFill>
                  <a:schemeClr val="accent2">
                    <a:lumMod val="50000"/>
                  </a:schemeClr>
                </a:solidFill>
              </a:rPr>
              <a:t>Restraining </a:t>
            </a:r>
            <a:r>
              <a:rPr lang="en-US" sz="1600" dirty="0">
                <a:solidFill>
                  <a:schemeClr val="accent2">
                    <a:lumMod val="50000"/>
                  </a:schemeClr>
                </a:solidFill>
              </a:rPr>
              <a:t>Forces</a:t>
            </a:r>
          </a:p>
          <a:p>
            <a:pPr marL="234950" lvl="0" indent="-234950">
              <a:buFont typeface="Wingdings" pitchFamily="2" charset="2"/>
              <a:buChar char="v"/>
            </a:pPr>
            <a:r>
              <a:rPr lang="en-US" sz="1400" i="1" dirty="0">
                <a:solidFill>
                  <a:schemeClr val="accent2">
                    <a:lumMod val="50000"/>
                  </a:schemeClr>
                </a:solidFill>
                <a:latin typeface="Calibri" pitchFamily="34" charset="0"/>
              </a:rPr>
              <a:t>This is a sample text</a:t>
            </a:r>
          </a:p>
          <a:p>
            <a:pPr marL="234950" lvl="0" indent="-234950">
              <a:buFont typeface="Wingdings" pitchFamily="2" charset="2"/>
              <a:buChar char="v"/>
            </a:pPr>
            <a:r>
              <a:rPr lang="en-US" sz="1400" i="1" dirty="0">
                <a:solidFill>
                  <a:schemeClr val="accent2">
                    <a:lumMod val="50000"/>
                  </a:schemeClr>
                </a:solidFill>
                <a:latin typeface="Calibri" pitchFamily="34" charset="0"/>
              </a:rPr>
              <a:t>Sample text here</a:t>
            </a:r>
          </a:p>
        </p:txBody>
      </p:sp>
      <p:sp>
        <p:nvSpPr>
          <p:cNvPr id="13" name="TextBox 12"/>
          <p:cNvSpPr txBox="1"/>
          <p:nvPr/>
        </p:nvSpPr>
        <p:spPr>
          <a:xfrm>
            <a:off x="1069408" y="1197415"/>
            <a:ext cx="1728358" cy="369332"/>
          </a:xfrm>
          <a:prstGeom prst="rect">
            <a:avLst/>
          </a:prstGeom>
          <a:noFill/>
        </p:spPr>
        <p:txBody>
          <a:bodyPr wrap="none" rtlCol="0">
            <a:spAutoFit/>
          </a:bodyPr>
          <a:lstStyle/>
          <a:p>
            <a:pPr algn="ctr"/>
            <a:r>
              <a:rPr lang="en-US" dirty="0" smtClean="0">
                <a:solidFill>
                  <a:schemeClr val="accent3">
                    <a:lumMod val="60000"/>
                    <a:lumOff val="40000"/>
                  </a:schemeClr>
                </a:solidFill>
                <a:effectLst>
                  <a:outerShdw blurRad="38100" dist="38100" dir="2700000" algn="tl">
                    <a:srgbClr val="000000">
                      <a:alpha val="43137"/>
                    </a:srgbClr>
                  </a:outerShdw>
                </a:effectLst>
              </a:rPr>
              <a:t>Driving Forces</a:t>
            </a:r>
            <a:endParaRPr lang="en-US" dirty="0">
              <a:solidFill>
                <a:schemeClr val="accent3">
                  <a:lumMod val="60000"/>
                  <a:lumOff val="40000"/>
                </a:schemeClr>
              </a:solidFill>
              <a:effectLst>
                <a:outerShdw blurRad="38100" dist="38100" dir="2700000" algn="tl">
                  <a:srgbClr val="000000">
                    <a:alpha val="43137"/>
                  </a:srgbClr>
                </a:outerShdw>
              </a:effectLst>
            </a:endParaRPr>
          </a:p>
        </p:txBody>
      </p:sp>
      <p:sp>
        <p:nvSpPr>
          <p:cNvPr id="14" name="Rectangle 13"/>
          <p:cNvSpPr/>
          <p:nvPr/>
        </p:nvSpPr>
        <p:spPr>
          <a:xfrm>
            <a:off x="622170" y="1493596"/>
            <a:ext cx="2622834" cy="307777"/>
          </a:xfrm>
          <a:prstGeom prst="rect">
            <a:avLst/>
          </a:prstGeom>
        </p:spPr>
        <p:txBody>
          <a:bodyPr wrap="none">
            <a:spAutoFit/>
          </a:bodyPr>
          <a:lstStyle/>
          <a:p>
            <a:pPr algn="ctr"/>
            <a:r>
              <a:rPr lang="en-US" sz="1400" kern="0" dirty="0" smtClean="0">
                <a:solidFill>
                  <a:prstClr val="white"/>
                </a:solidFill>
              </a:rPr>
              <a:t>(Positive forces for change)</a:t>
            </a:r>
            <a:endParaRPr lang="en-US" sz="1600" dirty="0"/>
          </a:p>
        </p:txBody>
      </p:sp>
      <p:sp>
        <p:nvSpPr>
          <p:cNvPr id="15" name="TextBox 14"/>
          <p:cNvSpPr txBox="1"/>
          <p:nvPr/>
        </p:nvSpPr>
        <p:spPr>
          <a:xfrm>
            <a:off x="6019974" y="1197415"/>
            <a:ext cx="2185214" cy="369332"/>
          </a:xfrm>
          <a:prstGeom prst="rect">
            <a:avLst/>
          </a:prstGeom>
          <a:noFill/>
        </p:spPr>
        <p:txBody>
          <a:bodyPr wrap="none" rtlCol="0">
            <a:spAutoFit/>
          </a:bodyPr>
          <a:lstStyle/>
          <a:p>
            <a:pPr algn="ctr"/>
            <a:r>
              <a:rPr lang="en-US" dirty="0" smtClean="0">
                <a:solidFill>
                  <a:schemeClr val="accent2">
                    <a:lumMod val="60000"/>
                    <a:lumOff val="40000"/>
                  </a:schemeClr>
                </a:solidFill>
                <a:effectLst>
                  <a:outerShdw blurRad="38100" dist="38100" dir="2700000" algn="tl">
                    <a:srgbClr val="000000">
                      <a:alpha val="43137"/>
                    </a:srgbClr>
                  </a:outerShdw>
                </a:effectLst>
              </a:rPr>
              <a:t>Restraining Forces</a:t>
            </a:r>
            <a:endParaRPr lang="en-US" dirty="0">
              <a:solidFill>
                <a:schemeClr val="accent2">
                  <a:lumMod val="60000"/>
                  <a:lumOff val="40000"/>
                </a:schemeClr>
              </a:solidFill>
              <a:effectLst>
                <a:outerShdw blurRad="38100" dist="38100" dir="2700000" algn="tl">
                  <a:srgbClr val="000000">
                    <a:alpha val="43137"/>
                  </a:srgbClr>
                </a:outerShdw>
              </a:effectLst>
            </a:endParaRPr>
          </a:p>
        </p:txBody>
      </p:sp>
      <p:sp>
        <p:nvSpPr>
          <p:cNvPr id="16" name="Rectangle 15"/>
          <p:cNvSpPr/>
          <p:nvPr/>
        </p:nvSpPr>
        <p:spPr>
          <a:xfrm>
            <a:off x="6035203" y="1493596"/>
            <a:ext cx="2154757" cy="307777"/>
          </a:xfrm>
          <a:prstGeom prst="rect">
            <a:avLst/>
          </a:prstGeom>
        </p:spPr>
        <p:txBody>
          <a:bodyPr wrap="none">
            <a:spAutoFit/>
          </a:bodyPr>
          <a:lstStyle/>
          <a:p>
            <a:pPr algn="ctr"/>
            <a:r>
              <a:rPr lang="en-US" sz="1400" kern="0" dirty="0" smtClean="0">
                <a:solidFill>
                  <a:prstClr val="white"/>
                </a:solidFill>
              </a:rPr>
              <a:t>(Obstacles to change)</a:t>
            </a:r>
            <a:endParaRPr lang="en-US" sz="1600" dirty="0"/>
          </a:p>
        </p:txBody>
      </p:sp>
    </p:spTree>
    <p:extLst>
      <p:ext uri="{BB962C8B-B14F-4D97-AF65-F5344CB8AC3E}">
        <p14:creationId xmlns:p14="http://schemas.microsoft.com/office/powerpoint/2010/main" val="40873775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09600"/>
            <a:ext cx="9144000" cy="1143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3" name="Content Placeholder 1"/>
          <p:cNvSpPr txBox="1">
            <a:spLocks/>
          </p:cNvSpPr>
          <p:nvPr/>
        </p:nvSpPr>
        <p:spPr>
          <a:xfrm>
            <a:off x="601663" y="2133600"/>
            <a:ext cx="8229600" cy="39925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4000" dirty="0" smtClean="0">
                <a:solidFill>
                  <a:prstClr val="black"/>
                </a:solidFill>
              </a:rPr>
              <a:t>Thank you!</a:t>
            </a:r>
            <a:endParaRPr lang="en-US" sz="2800" dirty="0" smtClean="0">
              <a:solidFill>
                <a:prstClr val="black"/>
              </a:solidFill>
            </a:endParaRP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You can use this PowerPoint template for free based on creative commons license.</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rPr>
              <a:t>Follow us on Twitter </a:t>
            </a:r>
            <a:r>
              <a:rPr lang="en-US" sz="1600" dirty="0" smtClean="0">
                <a:solidFill>
                  <a:prstClr val="black"/>
                </a:solidFill>
                <a:hlinkClick r:id="rId3"/>
              </a:rPr>
              <a:t>@</a:t>
            </a:r>
            <a:r>
              <a:rPr lang="en-US" sz="1600" dirty="0" err="1" smtClean="0">
                <a:solidFill>
                  <a:prstClr val="black"/>
                </a:solidFill>
                <a:hlinkClick r:id="rId3"/>
              </a:rPr>
              <a:t>slideh</a:t>
            </a:r>
            <a:r>
              <a:rPr lang="en-US" sz="1600" dirty="0" smtClean="0">
                <a:solidFill>
                  <a:prstClr val="black"/>
                </a:solidFill>
              </a:rPr>
              <a:t> or subscribe to our mailing list</a:t>
            </a:r>
          </a:p>
          <a:p>
            <a:pPr marL="0" indent="0">
              <a:buFontTx/>
              <a:buNone/>
            </a:pPr>
            <a:r>
              <a:rPr lang="en-US" sz="1600" dirty="0" smtClean="0">
                <a:solidFill>
                  <a:prstClr val="black"/>
                </a:solidFill>
              </a:rPr>
              <a:t>Or upload your presentation for free and share online in SlideOnline.com</a:t>
            </a:r>
          </a:p>
          <a:p>
            <a:pPr marL="0" indent="0">
              <a:buFontTx/>
              <a:buNone/>
            </a:pPr>
            <a:endParaRPr lang="en-US" sz="1600" dirty="0" smtClean="0">
              <a:solidFill>
                <a:prstClr val="black"/>
              </a:solidFill>
            </a:endParaRPr>
          </a:p>
          <a:p>
            <a:pPr marL="0" indent="0">
              <a:buFontTx/>
              <a:buNone/>
            </a:pPr>
            <a:r>
              <a:rPr lang="en-US" sz="1600" dirty="0" smtClean="0">
                <a:solidFill>
                  <a:prstClr val="black"/>
                </a:solidFill>
                <a:hlinkClick r:id="rId4"/>
              </a:rPr>
              <a:t>www.SlideHunter.com</a:t>
            </a:r>
            <a:endParaRPr lang="en-US" sz="1600" dirty="0" smtClean="0">
              <a:solidFill>
                <a:prstClr val="black"/>
              </a:solidFill>
            </a:endParaRPr>
          </a:p>
        </p:txBody>
      </p:sp>
      <p:pic>
        <p:nvPicPr>
          <p:cNvPr id="4" name="Picture 7" descr="cc"/>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775" y="4724400"/>
            <a:ext cx="136842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p:cNvCxnSpPr/>
          <p:nvPr/>
        </p:nvCxnSpPr>
        <p:spPr>
          <a:xfrm>
            <a:off x="684213" y="5181600"/>
            <a:ext cx="7775575" cy="0"/>
          </a:xfrm>
          <a:prstGeom prst="line">
            <a:avLst/>
          </a:prstGeom>
          <a:ln w="50800" cap="flat" cmpd="thickThi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a:hlinkClick r:id="rId6"/>
          </p:cNvPr>
          <p:cNvSpPr/>
          <p:nvPr/>
        </p:nvSpPr>
        <p:spPr>
          <a:xfrm>
            <a:off x="5475288" y="5486400"/>
            <a:ext cx="2982912" cy="609600"/>
          </a:xfrm>
          <a:prstGeom prst="rect">
            <a:avLst/>
          </a:prstGeom>
          <a:gradFill>
            <a:gsLst>
              <a:gs pos="47000">
                <a:schemeClr val="tx1">
                  <a:lumMod val="65000"/>
                  <a:lumOff val="35000"/>
                </a:schemeClr>
              </a:gs>
              <a:gs pos="27000">
                <a:schemeClr val="tx1">
                  <a:lumMod val="85000"/>
                  <a:lumOff val="15000"/>
                </a:schemeClr>
              </a:gs>
              <a:gs pos="87000">
                <a:schemeClr val="bg1">
                  <a:lumMod val="65000"/>
                </a:schemeClr>
              </a:gs>
            </a:gsLst>
            <a:lin ang="16200000" scaled="0"/>
          </a:gradFill>
          <a:ln w="22225" cap="sq" cmpd="sng">
            <a:solidFill>
              <a:schemeClr val="tx1">
                <a:lumMod val="75000"/>
                <a:lumOff val="25000"/>
              </a:schemeClr>
            </a:solidFill>
            <a:bevel/>
          </a:ln>
          <a:effectLst>
            <a:glow>
              <a:schemeClr val="accent1">
                <a:alpha val="40000"/>
              </a:schemeClr>
            </a:glow>
            <a:innerShdw blurRad="63500" dist="50800" dir="10800000">
              <a:prstClr val="black">
                <a:alpha val="50000"/>
              </a:prstClr>
            </a:innerShdw>
            <a:reflection blurRad="6350" stA="50000" endA="300" endPos="55000" dir="5400000" sy="-100000" algn="bl" rotWithShape="0"/>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white"/>
                </a:solidFill>
              </a:rPr>
              <a:t>Upload to Slide Online.com</a:t>
            </a:r>
          </a:p>
        </p:txBody>
      </p:sp>
      <p:sp>
        <p:nvSpPr>
          <p:cNvPr id="7" name="Rectangle 6">
            <a:hlinkClick r:id="rId7"/>
          </p:cNvPr>
          <p:cNvSpPr/>
          <p:nvPr/>
        </p:nvSpPr>
        <p:spPr>
          <a:xfrm>
            <a:off x="692945" y="5486400"/>
            <a:ext cx="2982912" cy="609600"/>
          </a:xfrm>
          <a:prstGeom prst="rect">
            <a:avLst/>
          </a:prstGeom>
          <a:effectLst>
            <a:innerShdw blurRad="304800" dist="50800" dir="8100000">
              <a:prstClr val="black">
                <a:alpha val="50000"/>
              </a:prstClr>
            </a:innerShdw>
            <a:reflection blurRad="6350" stA="50000" endA="300" endPos="55000" dir="5400000" sy="-100000" algn="bl" rotWithShape="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a:solidFill>
                  <a:prstClr val="white"/>
                </a:solidFill>
              </a:rPr>
              <a:t>Download Free Templates</a:t>
            </a:r>
          </a:p>
        </p:txBody>
      </p:sp>
      <p:pic>
        <p:nvPicPr>
          <p:cNvPr id="8" name="Picture 7">
            <a:hlinkClick r:id="rId6"/>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98667" y="4724400"/>
            <a:ext cx="1511733" cy="361782"/>
          </a:xfrm>
          <a:prstGeom prst="rect">
            <a:avLst/>
          </a:prstGeom>
        </p:spPr>
      </p:pic>
      <p:pic>
        <p:nvPicPr>
          <p:cNvPr id="9" name="Picture 8" descr="E:\websites\slidehunter\2012beew\psd\logo2012.png">
            <a:hlinkClick r:id="rId7"/>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213" y="838200"/>
            <a:ext cx="2171700" cy="628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2808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TotalTime>
  <Words>218</Words>
  <Application>Microsoft Office PowerPoint</Application>
  <PresentationFormat>On-screen Show (4:3)</PresentationFormat>
  <Paragraphs>47</Paragraphs>
  <Slides>2</Slides>
  <Notes>1</Notes>
  <HiddenSlides>0</HiddenSlides>
  <MMClips>0</MMClips>
  <ScaleCrop>false</ScaleCrop>
  <HeadingPairs>
    <vt:vector size="4" baseType="variant">
      <vt:variant>
        <vt:lpstr>Theme</vt:lpstr>
      </vt:variant>
      <vt:variant>
        <vt:i4>2</vt:i4>
      </vt:variant>
      <vt:variant>
        <vt:lpstr>Slide Titles</vt:lpstr>
      </vt:variant>
      <vt:variant>
        <vt:i4>2</vt:i4>
      </vt:variant>
    </vt:vector>
  </HeadingPairs>
  <TitlesOfParts>
    <vt:vector size="4" baseType="lpstr">
      <vt:lpstr>Office Theme</vt:lpstr>
      <vt:lpstr>1_Office Theme</vt:lpstr>
      <vt:lpstr>Lewin's Force Field Analysis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Md Aminul Islam</dc:creator>
  <cp:lastModifiedBy>Md Aminul Islam</cp:lastModifiedBy>
  <cp:revision>41</cp:revision>
  <dcterms:created xsi:type="dcterms:W3CDTF">2013-05-22T19:00:45Z</dcterms:created>
  <dcterms:modified xsi:type="dcterms:W3CDTF">2013-05-27T19:55:33Z</dcterms:modified>
</cp:coreProperties>
</file>