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</p:sldMasterIdLst>
  <p:notesMasterIdLst>
    <p:notesMasterId r:id="rId4"/>
  </p:notesMasterIdLst>
  <p:sldIdLst>
    <p:sldId id="256" r:id="rId3"/>
  </p:sldIdLst>
  <p:sldSz cx="9144000" cy="6858000" type="screen4x3"/>
  <p:notesSz cx="6934200" cy="92202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99"/>
    <a:srgbClr val="E1F4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8791" autoAdjust="0"/>
  </p:normalViewPr>
  <p:slideViewPr>
    <p:cSldViewPr snapToGrid="0">
      <p:cViewPr varScale="1">
        <p:scale>
          <a:sx n="145" d="100"/>
          <a:sy n="145" d="100"/>
        </p:scale>
        <p:origin x="-1400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1.xml"/><Relationship Id="rId4" Type="http://schemas.openxmlformats.org/officeDocument/2006/relationships/notesMaster" Target="notesMasters/notesMaster1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customXml" Target="../customXml/item1.xml"/><Relationship Id="rId2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05138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309" tIns="46154" rIns="92309" bIns="46154" numCol="1" anchor="t" anchorCtr="0" compatLnSpc="1">
            <a:prstTxWarp prst="textNoShape">
              <a:avLst/>
            </a:prstTxWarp>
          </a:bodyPr>
          <a:lstStyle>
            <a:lvl1pPr algn="l" defTabSz="922338">
              <a:defRPr/>
            </a:lvl1pPr>
          </a:lstStyle>
          <a:p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27475" y="0"/>
            <a:ext cx="3005138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309" tIns="46154" rIns="92309" bIns="46154" numCol="1" anchor="t" anchorCtr="0" compatLnSpc="1">
            <a:prstTxWarp prst="textNoShape">
              <a:avLst/>
            </a:prstTxWarp>
          </a:bodyPr>
          <a:lstStyle>
            <a:lvl1pPr algn="r" defTabSz="922338">
              <a:defRPr/>
            </a:lvl1pPr>
          </a:lstStyle>
          <a:p>
            <a:endParaRPr 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62050" y="692150"/>
            <a:ext cx="4610100" cy="34575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93738" y="4379913"/>
            <a:ext cx="5546725" cy="4148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309" tIns="46154" rIns="92309" bIns="4615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58238"/>
            <a:ext cx="3005138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309" tIns="46154" rIns="92309" bIns="46154" numCol="1" anchor="b" anchorCtr="0" compatLnSpc="1">
            <a:prstTxWarp prst="textNoShape">
              <a:avLst/>
            </a:prstTxWarp>
          </a:bodyPr>
          <a:lstStyle>
            <a:lvl1pPr algn="l" defTabSz="922338">
              <a:defRPr/>
            </a:lvl1pPr>
          </a:lstStyle>
          <a:p>
            <a:endParaRPr 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27475" y="8758238"/>
            <a:ext cx="3005138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309" tIns="46154" rIns="92309" bIns="46154" numCol="1" anchor="b" anchorCtr="0" compatLnSpc="1">
            <a:prstTxWarp prst="textNoShape">
              <a:avLst/>
            </a:prstTxWarp>
          </a:bodyPr>
          <a:lstStyle>
            <a:lvl1pPr algn="r" defTabSz="922338">
              <a:defRPr/>
            </a:lvl1pPr>
          </a:lstStyle>
          <a:p>
            <a:fld id="{5B425D33-0EE4-4EF1-A034-5B8A467A4A5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850579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CE1624E-3721-49C3-B05B-A336393C6209}" type="slidenum">
              <a:rPr lang="en-US"/>
              <a:pPr/>
              <a:t>1</a:t>
            </a:fld>
            <a:endParaRPr lang="en-US"/>
          </a:p>
        </p:txBody>
      </p:sp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EBCD21-F6C3-4506-B930-AB7CB21D3044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38627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2A3A1B-7845-4D2F-A5EB-068FE44A8D6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23368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ABBC7A-0995-45C6-8279-CF2E088A6EC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54706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BD82E0-9861-458F-A95D-586385C4786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8701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58A59C-2453-4604-BE40-BB71120F74C8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73033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7697C3-91CB-4DD3-AF4C-40E0DEF5AAD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20691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F0E4FF-EFA6-4C71-8DF1-3A4F43222776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33834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364ABE-DC5D-4F93-AA03-1F9E488D181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61743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89A294-02F7-4E76-B9EA-5F7EED9DD81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47525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7D2D82-AEE1-4BDA-A07D-7AF713A65009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00565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CA7537-94DB-454F-BF34-4BF9C0A58224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0127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gray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709CF7F4-D295-4F0D-8729-184B44EBD17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ChangeArrowheads="1"/>
          </p:cNvSpPr>
          <p:nvPr/>
        </p:nvSpPr>
        <p:spPr bwMode="gray">
          <a:xfrm>
            <a:off x="6904038" y="3073400"/>
            <a:ext cx="1930400" cy="1371600"/>
          </a:xfrm>
          <a:prstGeom prst="rect">
            <a:avLst/>
          </a:prstGeom>
          <a:solidFill>
            <a:schemeClr val="tx2">
              <a:lumMod val="20000"/>
              <a:lumOff val="80000"/>
              <a:alpha val="58000"/>
            </a:schemeClr>
          </a:solidFill>
          <a:ln w="12700">
            <a:solidFill>
              <a:schemeClr val="tx2">
                <a:lumMod val="75000"/>
              </a:schemeClr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en-US" sz="1600" b="1" dirty="0">
                <a:solidFill>
                  <a:schemeClr val="tx2"/>
                </a:solidFill>
                <a:latin typeface="+mj-lt"/>
              </a:rPr>
              <a:t>LOW </a:t>
            </a:r>
            <a:br>
              <a:rPr lang="en-US" sz="1600" b="1" dirty="0">
                <a:solidFill>
                  <a:schemeClr val="tx2"/>
                </a:solidFill>
                <a:latin typeface="+mj-lt"/>
              </a:rPr>
            </a:br>
            <a:r>
              <a:rPr lang="en-US" sz="1600" b="1" dirty="0">
                <a:solidFill>
                  <a:schemeClr val="tx2"/>
                </a:solidFill>
                <a:latin typeface="+mj-lt"/>
              </a:rPr>
              <a:t>CUSTOMER </a:t>
            </a:r>
            <a:br>
              <a:rPr lang="en-US" sz="1600" b="1" dirty="0">
                <a:solidFill>
                  <a:schemeClr val="tx2"/>
                </a:solidFill>
                <a:latin typeface="+mj-lt"/>
              </a:rPr>
            </a:br>
            <a:r>
              <a:rPr lang="en-US" sz="1600" b="1" dirty="0">
                <a:solidFill>
                  <a:schemeClr val="tx2"/>
                </a:solidFill>
                <a:latin typeface="+mj-lt"/>
              </a:rPr>
              <a:t>SATISFACTION</a:t>
            </a:r>
          </a:p>
        </p:txBody>
      </p:sp>
      <p:sp>
        <p:nvSpPr>
          <p:cNvPr id="2055" name="Text Box 7"/>
          <p:cNvSpPr txBox="1">
            <a:spLocks noChangeArrowheads="1"/>
          </p:cNvSpPr>
          <p:nvPr/>
        </p:nvSpPr>
        <p:spPr bwMode="auto">
          <a:xfrm>
            <a:off x="2819400" y="6086475"/>
            <a:ext cx="20193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1400" b="1" dirty="0">
                <a:solidFill>
                  <a:schemeClr val="tx2"/>
                </a:solidFill>
                <a:latin typeface="+mj-lt"/>
              </a:rPr>
              <a:t>POOR SUPPORT</a:t>
            </a:r>
          </a:p>
        </p:txBody>
      </p:sp>
      <p:sp>
        <p:nvSpPr>
          <p:cNvPr id="2063" name="Text Box 15"/>
          <p:cNvSpPr txBox="1">
            <a:spLocks noChangeArrowheads="1"/>
          </p:cNvSpPr>
          <p:nvPr/>
        </p:nvSpPr>
        <p:spPr bwMode="auto">
          <a:xfrm>
            <a:off x="850900" y="1149350"/>
            <a:ext cx="29210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1400" b="1" dirty="0">
                <a:solidFill>
                  <a:schemeClr val="tx2"/>
                </a:solidFill>
                <a:latin typeface="+mj-lt"/>
              </a:rPr>
              <a:t>LOW QUALITY PRODUCT</a:t>
            </a:r>
          </a:p>
        </p:txBody>
      </p:sp>
      <p:sp>
        <p:nvSpPr>
          <p:cNvPr id="2065" name="Text Box 17"/>
          <p:cNvSpPr txBox="1">
            <a:spLocks noChangeArrowheads="1"/>
          </p:cNvSpPr>
          <p:nvPr/>
        </p:nvSpPr>
        <p:spPr bwMode="auto">
          <a:xfrm>
            <a:off x="3987800" y="1149350"/>
            <a:ext cx="20447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sz="1400" b="1" dirty="0">
                <a:solidFill>
                  <a:schemeClr val="tx2"/>
                </a:solidFill>
                <a:latin typeface="+mj-lt"/>
              </a:rPr>
              <a:t>HIGH PRICING</a:t>
            </a:r>
          </a:p>
        </p:txBody>
      </p:sp>
      <p:sp>
        <p:nvSpPr>
          <p:cNvPr id="2097" name="Text Box 49"/>
          <p:cNvSpPr txBox="1">
            <a:spLocks noChangeArrowheads="1"/>
          </p:cNvSpPr>
          <p:nvPr/>
        </p:nvSpPr>
        <p:spPr bwMode="auto">
          <a:xfrm>
            <a:off x="774700" y="342900"/>
            <a:ext cx="74803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dirty="0">
                <a:solidFill>
                  <a:schemeClr val="tx2"/>
                </a:solidFill>
                <a:latin typeface="+mj-lt"/>
              </a:rPr>
              <a:t>CAUSES OF LOW CUSTOMER SATISFACTION</a:t>
            </a:r>
          </a:p>
        </p:txBody>
      </p:sp>
      <p:sp>
        <p:nvSpPr>
          <p:cNvPr id="2100" name="Line 52"/>
          <p:cNvSpPr>
            <a:spLocks noChangeShapeType="1"/>
          </p:cNvSpPr>
          <p:nvPr/>
        </p:nvSpPr>
        <p:spPr bwMode="auto">
          <a:xfrm>
            <a:off x="419100" y="3759200"/>
            <a:ext cx="6399213" cy="0"/>
          </a:xfrm>
          <a:prstGeom prst="line">
            <a:avLst/>
          </a:prstGeom>
          <a:noFill/>
          <a:ln w="19050">
            <a:solidFill>
              <a:schemeClr val="tx2"/>
            </a:solidFill>
            <a:round/>
            <a:headEnd/>
            <a:tailEnd type="triangle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95" name="Rectangle 47"/>
          <p:cNvSpPr>
            <a:spLocks noChangeArrowheads="1"/>
          </p:cNvSpPr>
          <p:nvPr/>
        </p:nvSpPr>
        <p:spPr bwMode="auto">
          <a:xfrm>
            <a:off x="3836988" y="2690813"/>
            <a:ext cx="9525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>
            <a:spAutoFit/>
          </a:bodyPr>
          <a:lstStyle/>
          <a:p>
            <a:r>
              <a:rPr lang="en-US" dirty="0">
                <a:latin typeface="+mn-lt"/>
              </a:rPr>
              <a:t>Cost of Materials</a:t>
            </a:r>
          </a:p>
        </p:txBody>
      </p:sp>
      <p:sp>
        <p:nvSpPr>
          <p:cNvPr id="2101" name="Line 53"/>
          <p:cNvSpPr>
            <a:spLocks noChangeShapeType="1"/>
          </p:cNvSpPr>
          <p:nvPr/>
        </p:nvSpPr>
        <p:spPr bwMode="auto">
          <a:xfrm>
            <a:off x="4810125" y="2932113"/>
            <a:ext cx="914400" cy="0"/>
          </a:xfrm>
          <a:prstGeom prst="line">
            <a:avLst/>
          </a:prstGeom>
          <a:noFill/>
          <a:ln w="6350">
            <a:solidFill>
              <a:schemeClr val="tx2"/>
            </a:solidFill>
            <a:round/>
            <a:headEnd/>
            <a:tailEnd type="triangle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5" name="Rectangle 37"/>
          <p:cNvSpPr>
            <a:spLocks noChangeArrowheads="1"/>
          </p:cNvSpPr>
          <p:nvPr/>
        </p:nvSpPr>
        <p:spPr bwMode="auto">
          <a:xfrm>
            <a:off x="3432175" y="2159000"/>
            <a:ext cx="10033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>
            <a:spAutoFit/>
          </a:bodyPr>
          <a:lstStyle/>
          <a:p>
            <a:r>
              <a:rPr lang="en-US" dirty="0">
                <a:latin typeface="+mn-lt"/>
              </a:rPr>
              <a:t>Ineffective Marketing</a:t>
            </a:r>
          </a:p>
        </p:txBody>
      </p:sp>
      <p:sp>
        <p:nvSpPr>
          <p:cNvPr id="2102" name="Line 54"/>
          <p:cNvSpPr>
            <a:spLocks noChangeShapeType="1"/>
          </p:cNvSpPr>
          <p:nvPr/>
        </p:nvSpPr>
        <p:spPr bwMode="auto">
          <a:xfrm>
            <a:off x="4475163" y="2387600"/>
            <a:ext cx="914400" cy="0"/>
          </a:xfrm>
          <a:prstGeom prst="line">
            <a:avLst/>
          </a:prstGeom>
          <a:noFill/>
          <a:ln w="6350">
            <a:solidFill>
              <a:schemeClr val="tx2"/>
            </a:solidFill>
            <a:round/>
            <a:headEnd/>
            <a:tailEnd type="triangle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0" name="Rectangle 32"/>
          <p:cNvSpPr>
            <a:spLocks noChangeArrowheads="1"/>
          </p:cNvSpPr>
          <p:nvPr/>
        </p:nvSpPr>
        <p:spPr bwMode="auto">
          <a:xfrm>
            <a:off x="1295400" y="2946400"/>
            <a:ext cx="12065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>
            <a:spAutoFit/>
          </a:bodyPr>
          <a:lstStyle/>
          <a:p>
            <a:r>
              <a:rPr lang="en-US" dirty="0">
                <a:latin typeface="+mn-lt"/>
              </a:rPr>
              <a:t>Incompetent</a:t>
            </a:r>
          </a:p>
          <a:p>
            <a:r>
              <a:rPr lang="en-US" dirty="0">
                <a:latin typeface="+mn-lt"/>
              </a:rPr>
              <a:t>Employees</a:t>
            </a:r>
          </a:p>
        </p:txBody>
      </p:sp>
      <p:sp>
        <p:nvSpPr>
          <p:cNvPr id="2103" name="Line 55"/>
          <p:cNvSpPr>
            <a:spLocks noChangeShapeType="1"/>
          </p:cNvSpPr>
          <p:nvPr/>
        </p:nvSpPr>
        <p:spPr bwMode="auto">
          <a:xfrm>
            <a:off x="2516188" y="3175000"/>
            <a:ext cx="914400" cy="0"/>
          </a:xfrm>
          <a:prstGeom prst="line">
            <a:avLst/>
          </a:prstGeom>
          <a:noFill/>
          <a:ln w="6350">
            <a:solidFill>
              <a:schemeClr val="tx2"/>
            </a:solidFill>
            <a:round/>
            <a:headEnd/>
            <a:tailEnd type="triangle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83" name="Rectangle 35"/>
          <p:cNvSpPr>
            <a:spLocks noChangeArrowheads="1"/>
          </p:cNvSpPr>
          <p:nvPr/>
        </p:nvSpPr>
        <p:spPr bwMode="auto">
          <a:xfrm>
            <a:off x="1066800" y="2525713"/>
            <a:ext cx="11684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>
            <a:spAutoFit/>
          </a:bodyPr>
          <a:lstStyle/>
          <a:p>
            <a:r>
              <a:rPr lang="en-US" dirty="0">
                <a:latin typeface="+mn-lt"/>
              </a:rPr>
              <a:t>Bad Design</a:t>
            </a:r>
          </a:p>
        </p:txBody>
      </p:sp>
      <p:sp>
        <p:nvSpPr>
          <p:cNvPr id="2104" name="Line 56"/>
          <p:cNvSpPr>
            <a:spLocks noChangeShapeType="1"/>
          </p:cNvSpPr>
          <p:nvPr/>
        </p:nvSpPr>
        <p:spPr bwMode="auto">
          <a:xfrm>
            <a:off x="2198688" y="2676525"/>
            <a:ext cx="914400" cy="0"/>
          </a:xfrm>
          <a:prstGeom prst="line">
            <a:avLst/>
          </a:prstGeom>
          <a:noFill/>
          <a:ln w="6350">
            <a:solidFill>
              <a:schemeClr val="tx2"/>
            </a:solidFill>
            <a:round/>
            <a:headEnd/>
            <a:tailEnd type="triangle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9" name="Rectangle 31"/>
          <p:cNvSpPr>
            <a:spLocks noChangeArrowheads="1"/>
          </p:cNvSpPr>
          <p:nvPr/>
        </p:nvSpPr>
        <p:spPr bwMode="auto">
          <a:xfrm>
            <a:off x="981075" y="1947863"/>
            <a:ext cx="965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>
            <a:spAutoFit/>
          </a:bodyPr>
          <a:lstStyle/>
          <a:p>
            <a:r>
              <a:rPr lang="en-US" dirty="0">
                <a:latin typeface="+mn-lt"/>
              </a:rPr>
              <a:t>Poor </a:t>
            </a:r>
            <a:br>
              <a:rPr lang="en-US" dirty="0">
                <a:latin typeface="+mn-lt"/>
              </a:rPr>
            </a:br>
            <a:r>
              <a:rPr lang="en-US" dirty="0">
                <a:latin typeface="+mn-lt"/>
              </a:rPr>
              <a:t>Materials</a:t>
            </a:r>
          </a:p>
        </p:txBody>
      </p:sp>
      <p:sp>
        <p:nvSpPr>
          <p:cNvPr id="2105" name="Line 57"/>
          <p:cNvSpPr>
            <a:spLocks noChangeShapeType="1"/>
          </p:cNvSpPr>
          <p:nvPr/>
        </p:nvSpPr>
        <p:spPr bwMode="auto">
          <a:xfrm>
            <a:off x="1893888" y="2176463"/>
            <a:ext cx="914400" cy="0"/>
          </a:xfrm>
          <a:prstGeom prst="line">
            <a:avLst/>
          </a:prstGeom>
          <a:noFill/>
          <a:ln w="6350">
            <a:solidFill>
              <a:schemeClr val="tx2"/>
            </a:solidFill>
            <a:round/>
            <a:headEnd/>
            <a:tailEnd type="triangle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3" name="Rectangle 25"/>
          <p:cNvSpPr>
            <a:spLocks noChangeArrowheads="1"/>
          </p:cNvSpPr>
          <p:nvPr/>
        </p:nvSpPr>
        <p:spPr bwMode="auto">
          <a:xfrm>
            <a:off x="1327150" y="4354513"/>
            <a:ext cx="16256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>
            <a:spAutoFit/>
          </a:bodyPr>
          <a:lstStyle/>
          <a:p>
            <a:r>
              <a:rPr lang="en-US" dirty="0">
                <a:latin typeface="+mn-lt"/>
              </a:rPr>
              <a:t>Wrong Answers</a:t>
            </a:r>
          </a:p>
        </p:txBody>
      </p:sp>
      <p:sp>
        <p:nvSpPr>
          <p:cNvPr id="2106" name="Line 58"/>
          <p:cNvSpPr>
            <a:spLocks noChangeShapeType="1"/>
          </p:cNvSpPr>
          <p:nvPr/>
        </p:nvSpPr>
        <p:spPr bwMode="auto">
          <a:xfrm>
            <a:off x="2833688" y="4518025"/>
            <a:ext cx="1828800" cy="0"/>
          </a:xfrm>
          <a:prstGeom prst="line">
            <a:avLst/>
          </a:prstGeom>
          <a:noFill/>
          <a:ln w="6350">
            <a:solidFill>
              <a:schemeClr val="tx2"/>
            </a:solidFill>
            <a:round/>
            <a:headEnd/>
            <a:tailEnd type="triangle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7" name="Rectangle 29"/>
          <p:cNvSpPr>
            <a:spLocks noChangeArrowheads="1"/>
          </p:cNvSpPr>
          <p:nvPr/>
        </p:nvSpPr>
        <p:spPr bwMode="auto">
          <a:xfrm>
            <a:off x="1066800" y="4900613"/>
            <a:ext cx="14732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>
            <a:spAutoFit/>
          </a:bodyPr>
          <a:lstStyle/>
          <a:p>
            <a:r>
              <a:rPr lang="en-US" dirty="0">
                <a:latin typeface="+mn-lt"/>
              </a:rPr>
              <a:t>Long Hold </a:t>
            </a:r>
            <a:r>
              <a:rPr lang="en-US" dirty="0" smtClean="0">
                <a:latin typeface="+mn-lt"/>
              </a:rPr>
              <a:t>Times</a:t>
            </a:r>
            <a:endParaRPr lang="en-US" dirty="0">
              <a:latin typeface="+mn-lt"/>
            </a:endParaRPr>
          </a:p>
        </p:txBody>
      </p:sp>
      <p:sp>
        <p:nvSpPr>
          <p:cNvPr id="2107" name="Line 59"/>
          <p:cNvSpPr>
            <a:spLocks noChangeShapeType="1"/>
          </p:cNvSpPr>
          <p:nvPr/>
        </p:nvSpPr>
        <p:spPr bwMode="auto">
          <a:xfrm>
            <a:off x="2528888" y="5064125"/>
            <a:ext cx="1828800" cy="0"/>
          </a:xfrm>
          <a:prstGeom prst="line">
            <a:avLst/>
          </a:prstGeom>
          <a:noFill/>
          <a:ln w="6350">
            <a:solidFill>
              <a:schemeClr val="tx2"/>
            </a:solidFill>
            <a:round/>
            <a:headEnd/>
            <a:tailEnd type="triangle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074" name="Rectangle 26"/>
          <p:cNvSpPr>
            <a:spLocks noChangeArrowheads="1"/>
          </p:cNvSpPr>
          <p:nvPr/>
        </p:nvSpPr>
        <p:spPr bwMode="auto">
          <a:xfrm>
            <a:off x="876300" y="5434013"/>
            <a:ext cx="13335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>
            <a:spAutoFit/>
          </a:bodyPr>
          <a:lstStyle/>
          <a:p>
            <a:r>
              <a:rPr lang="en-US" dirty="0">
                <a:latin typeface="+mn-lt"/>
              </a:rPr>
              <a:t>Fee Structure</a:t>
            </a:r>
          </a:p>
        </p:txBody>
      </p:sp>
      <p:sp>
        <p:nvSpPr>
          <p:cNvPr id="2108" name="Line 60"/>
          <p:cNvSpPr>
            <a:spLocks noChangeShapeType="1"/>
          </p:cNvSpPr>
          <p:nvPr/>
        </p:nvSpPr>
        <p:spPr bwMode="auto">
          <a:xfrm>
            <a:off x="2185988" y="5597525"/>
            <a:ext cx="1828800" cy="0"/>
          </a:xfrm>
          <a:prstGeom prst="line">
            <a:avLst/>
          </a:prstGeom>
          <a:noFill/>
          <a:ln w="6350">
            <a:solidFill>
              <a:schemeClr val="tx2"/>
            </a:solidFill>
            <a:round/>
            <a:headEnd/>
            <a:tailEnd type="triangle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109" name="Line 61"/>
          <p:cNvSpPr>
            <a:spLocks noChangeShapeType="1"/>
          </p:cNvSpPr>
          <p:nvPr/>
        </p:nvSpPr>
        <p:spPr bwMode="auto">
          <a:xfrm>
            <a:off x="5006975" y="1487488"/>
            <a:ext cx="1260475" cy="2184400"/>
          </a:xfrm>
          <a:prstGeom prst="line">
            <a:avLst/>
          </a:prstGeom>
          <a:noFill/>
          <a:ln w="6350">
            <a:solidFill>
              <a:schemeClr val="tx2"/>
            </a:solidFill>
            <a:round/>
            <a:headEnd/>
            <a:tailEnd type="triangle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110" name="Line 62"/>
          <p:cNvSpPr>
            <a:spLocks noChangeShapeType="1"/>
          </p:cNvSpPr>
          <p:nvPr/>
        </p:nvSpPr>
        <p:spPr bwMode="auto">
          <a:xfrm>
            <a:off x="2582863" y="1487488"/>
            <a:ext cx="1260475" cy="2184400"/>
          </a:xfrm>
          <a:prstGeom prst="line">
            <a:avLst/>
          </a:prstGeom>
          <a:noFill/>
          <a:ln w="6350">
            <a:solidFill>
              <a:schemeClr val="tx2"/>
            </a:solidFill>
            <a:round/>
            <a:headEnd/>
            <a:tailEnd type="triangle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111" name="Line 63"/>
          <p:cNvSpPr>
            <a:spLocks noChangeShapeType="1"/>
          </p:cNvSpPr>
          <p:nvPr/>
        </p:nvSpPr>
        <p:spPr bwMode="auto">
          <a:xfrm rot="10800000" flipH="1">
            <a:off x="3886200" y="3873500"/>
            <a:ext cx="1260475" cy="2184400"/>
          </a:xfrm>
          <a:prstGeom prst="line">
            <a:avLst/>
          </a:prstGeom>
          <a:noFill/>
          <a:ln w="6350">
            <a:solidFill>
              <a:schemeClr val="tx2"/>
            </a:solidFill>
            <a:round/>
            <a:headEnd/>
            <a:tailEnd type="triangle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TS102809154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triangl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triangl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F38F66F9-8C06-4A8E-BE32-1030C32AD9F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TS102809154.potx</Template>
  <TotalTime>11</TotalTime>
  <Words>31</Words>
  <Application>Microsoft Macintosh PowerPoint</Application>
  <PresentationFormat>On-screen Show (4:3)</PresentationFormat>
  <Paragraphs>15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TS102809154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Cause and effect diagram</dc:title>
  <dc:creator/>
  <cp:keywords/>
  <cp:lastModifiedBy>Laurel Yan</cp:lastModifiedBy>
  <cp:revision>3</cp:revision>
  <dcterms:modified xsi:type="dcterms:W3CDTF">2014-02-18T09:28:38Z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TC060827371033</vt:lpwstr>
  </property>
</Properties>
</file>