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68" r:id="rId2"/>
    <p:sldId id="28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1F29"/>
    <a:srgbClr val="9E2B39"/>
    <a:srgbClr val="3961A7"/>
    <a:srgbClr val="325A9E"/>
    <a:srgbClr val="1C5B81"/>
    <a:srgbClr val="9F2936"/>
    <a:srgbClr val="1DB246"/>
    <a:srgbClr val="D51116"/>
    <a:srgbClr val="D24726"/>
    <a:srgbClr val="D24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-802" y="-2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692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846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649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68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45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381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9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211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381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853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254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4158-0CE9-4349-B3F5-2F2E57F0D0CB}" type="datetimeFigureOut">
              <a:rPr lang="en-US" smtClean="0"/>
              <a:t>4/27/2022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59CC6-7B72-4137-928D-D85C24DCBB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8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officetimeline.com/14-days-trial" TargetMode="External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87" Type="http://schemas.openxmlformats.org/officeDocument/2006/relationships/tags" Target="../tags/tag87.xml"/><Relationship Id="rId102" Type="http://schemas.openxmlformats.org/officeDocument/2006/relationships/tags" Target="../tags/tag102.xml"/><Relationship Id="rId110" Type="http://schemas.openxmlformats.org/officeDocument/2006/relationships/slideLayout" Target="../slideLayouts/slideLayout6.xml"/><Relationship Id="rId5" Type="http://schemas.openxmlformats.org/officeDocument/2006/relationships/tags" Target="../tags/tag5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xmlns="" id="{E37F2D38-0611-4881-8FC3-28B9DE535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" y="0"/>
            <a:ext cx="1217295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54BBF45-E112-42E9-855C-40B1C6D7E1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9297" y="6131659"/>
            <a:ext cx="1692915" cy="247685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A23493B1-CA18-492C-8FC1-4DF5F29E67C9}"/>
              </a:ext>
            </a:extLst>
          </p:cNvPr>
          <p:cNvCxnSpPr>
            <a:cxnSpLocks/>
          </p:cNvCxnSpPr>
          <p:nvPr/>
        </p:nvCxnSpPr>
        <p:spPr>
          <a:xfrm>
            <a:off x="605990" y="1127812"/>
            <a:ext cx="10983132" cy="0"/>
          </a:xfrm>
          <a:prstGeom prst="line">
            <a:avLst/>
          </a:prstGeom>
          <a:ln w="25400">
            <a:solidFill>
              <a:srgbClr val="7373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17">
            <a:extLst>
              <a:ext uri="{FF2B5EF4-FFF2-40B4-BE49-F238E27FC236}">
                <a16:creationId xmlns:a16="http://schemas.microsoft.com/office/drawing/2014/main" xmlns="" id="{9C7893D4-B1C5-4FEA-997D-E84689AF11F4}"/>
              </a:ext>
            </a:extLst>
          </p:cNvPr>
          <p:cNvSpPr txBox="1">
            <a:spLocks/>
          </p:cNvSpPr>
          <p:nvPr/>
        </p:nvSpPr>
        <p:spPr>
          <a:xfrm>
            <a:off x="541608" y="1296100"/>
            <a:ext cx="4689552" cy="12364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The Office Timeline add-in for PowerPoint will help you edit it with just a few clicks.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6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Get your </a:t>
            </a:r>
            <a:r>
              <a:rPr lang="en-US" i="1" dirty="0">
                <a:latin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14-day trial of Office Timeline here: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u="sng" dirty="0">
                <a:solidFill>
                  <a:srgbClr val="C43E1C"/>
                </a:solidFill>
                <a:latin typeface="Segoe UI" panose="020B0502040204020203" pitchFamily="34" charset="0"/>
                <a:cs typeface="Segoe UI" panose="020B0502040204020203" pitchFamily="34" charset="0"/>
                <a:hlinkClick r:id="rId4"/>
              </a:rPr>
              <a:t>https://www.officetimeline.com/14-days-trial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Re-open this template, and create your impressive </a:t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PowerPoint visual in 3 easy steps: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C1CA27E-B9E5-4D53-8E6C-E5ED5C19F38D}"/>
              </a:ext>
            </a:extLst>
          </p:cNvPr>
          <p:cNvSpPr/>
          <p:nvPr/>
        </p:nvSpPr>
        <p:spPr>
          <a:xfrm>
            <a:off x="541608" y="444366"/>
            <a:ext cx="10983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rPr>
              <a:t>How to update this template in seconds</a:t>
            </a:r>
            <a:endParaRPr lang="en-US" b="1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5CB4A45-0BF5-4F47-B60E-7F1A59D500B1}"/>
              </a:ext>
            </a:extLst>
          </p:cNvPr>
          <p:cNvGrpSpPr/>
          <p:nvPr/>
        </p:nvGrpSpPr>
        <p:grpSpPr>
          <a:xfrm>
            <a:off x="637515" y="3267834"/>
            <a:ext cx="4593644" cy="1831216"/>
            <a:chOff x="637515" y="3267834"/>
            <a:chExt cx="4593644" cy="1831216"/>
          </a:xfrm>
        </p:grpSpPr>
        <p:grpSp>
          <p:nvGrpSpPr>
            <p:cNvPr id="8" name="Group 7" descr="Small circle with number 1 inside  indicating step 1">
              <a:extLst>
                <a:ext uri="{FF2B5EF4-FFF2-40B4-BE49-F238E27FC236}">
                  <a16:creationId xmlns:a16="http://schemas.microsoft.com/office/drawing/2014/main" xmlns="" id="{0666101F-A056-496B-8241-B717914ECD59}"/>
                </a:ext>
              </a:extLst>
            </p:cNvPr>
            <p:cNvGrpSpPr/>
            <p:nvPr/>
          </p:nvGrpSpPr>
          <p:grpSpPr bwMode="blackWhite">
            <a:xfrm>
              <a:off x="637515" y="3269909"/>
              <a:ext cx="366361" cy="320323"/>
              <a:chOff x="7059389" y="785291"/>
              <a:chExt cx="366361" cy="320323"/>
            </a:xfrm>
          </p:grpSpPr>
          <p:sp>
            <p:nvSpPr>
              <p:cNvPr id="18" name="Oval 17" descr="Small circle">
                <a:extLst>
                  <a:ext uri="{FF2B5EF4-FFF2-40B4-BE49-F238E27FC236}">
                    <a16:creationId xmlns:a16="http://schemas.microsoft.com/office/drawing/2014/main" xmlns="" id="{8FFEEBAA-8770-4C93-82E6-59DDB2A95A7C}"/>
                  </a:ext>
                </a:extLst>
              </p:cNvPr>
              <p:cNvSpPr/>
              <p:nvPr/>
            </p:nvSpPr>
            <p:spPr bwMode="blackWhite">
              <a:xfrm>
                <a:off x="7082408" y="785291"/>
                <a:ext cx="320323" cy="320323"/>
              </a:xfrm>
              <a:prstGeom prst="ellipse">
                <a:avLst/>
              </a:prstGeom>
              <a:solidFill>
                <a:srgbClr val="7373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TextBox 18" descr="Number 1">
                <a:extLst>
                  <a:ext uri="{FF2B5EF4-FFF2-40B4-BE49-F238E27FC236}">
                    <a16:creationId xmlns:a16="http://schemas.microsoft.com/office/drawing/2014/main" xmlns="" id="{3EBCBE3A-6580-40EB-AA2F-0E279DAA4B35}"/>
                  </a:ext>
                </a:extLst>
              </p:cNvPr>
              <p:cNvSpPr txBox="1">
                <a:spLocks noChangeAspect="1"/>
              </p:cNvSpPr>
              <p:nvPr/>
            </p:nvSpPr>
            <p:spPr bwMode="blackWhite">
              <a:xfrm>
                <a:off x="7059389" y="806953"/>
                <a:ext cx="3663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1</a:t>
                </a: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FC5B9326-A6F6-4A79-8936-27DBE7C60358}"/>
                </a:ext>
              </a:extLst>
            </p:cNvPr>
            <p:cNvGrpSpPr/>
            <p:nvPr userDrawn="1"/>
          </p:nvGrpSpPr>
          <p:grpSpPr>
            <a:xfrm>
              <a:off x="637515" y="3962297"/>
              <a:ext cx="366361" cy="320323"/>
              <a:chOff x="637515" y="3893421"/>
              <a:chExt cx="366361" cy="320323"/>
            </a:xfrm>
          </p:grpSpPr>
          <p:sp>
            <p:nvSpPr>
              <p:cNvPr id="16" name="Oval 15" descr="Small circle">
                <a:extLst>
                  <a:ext uri="{FF2B5EF4-FFF2-40B4-BE49-F238E27FC236}">
                    <a16:creationId xmlns:a16="http://schemas.microsoft.com/office/drawing/2014/main" xmlns="" id="{614155FF-509D-464B-8377-D251AF5D735E}"/>
                  </a:ext>
                </a:extLst>
              </p:cNvPr>
              <p:cNvSpPr/>
              <p:nvPr userDrawn="1"/>
            </p:nvSpPr>
            <p:spPr bwMode="blackWhite">
              <a:xfrm>
                <a:off x="660534" y="3893421"/>
                <a:ext cx="320323" cy="320323"/>
              </a:xfrm>
              <a:prstGeom prst="ellipse">
                <a:avLst/>
              </a:prstGeom>
              <a:solidFill>
                <a:srgbClr val="7373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TextBox 16" descr="Number 1">
                <a:extLst>
                  <a:ext uri="{FF2B5EF4-FFF2-40B4-BE49-F238E27FC236}">
                    <a16:creationId xmlns:a16="http://schemas.microsoft.com/office/drawing/2014/main" xmlns="" id="{EF8A35E1-B17C-4E6A-85FD-82FB92AB5F48}"/>
                  </a:ext>
                </a:extLst>
              </p:cNvPr>
              <p:cNvSpPr txBox="1">
                <a:spLocks noChangeAspect="1"/>
              </p:cNvSpPr>
              <p:nvPr userDrawn="1"/>
            </p:nvSpPr>
            <p:spPr bwMode="blackWhite">
              <a:xfrm>
                <a:off x="637515" y="3915083"/>
                <a:ext cx="3663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2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80BB5F54-2190-45B8-84C0-741045814981}"/>
                </a:ext>
              </a:extLst>
            </p:cNvPr>
            <p:cNvGrpSpPr/>
            <p:nvPr userDrawn="1"/>
          </p:nvGrpSpPr>
          <p:grpSpPr>
            <a:xfrm>
              <a:off x="637515" y="4654685"/>
              <a:ext cx="366361" cy="320323"/>
              <a:chOff x="637515" y="4654685"/>
              <a:chExt cx="366361" cy="320323"/>
            </a:xfrm>
          </p:grpSpPr>
          <p:sp>
            <p:nvSpPr>
              <p:cNvPr id="14" name="Oval 13" descr="Small circle">
                <a:extLst>
                  <a:ext uri="{FF2B5EF4-FFF2-40B4-BE49-F238E27FC236}">
                    <a16:creationId xmlns:a16="http://schemas.microsoft.com/office/drawing/2014/main" xmlns="" id="{6C665178-1B9B-4CB6-B521-137B8F1280CD}"/>
                  </a:ext>
                </a:extLst>
              </p:cNvPr>
              <p:cNvSpPr/>
              <p:nvPr userDrawn="1"/>
            </p:nvSpPr>
            <p:spPr bwMode="blackWhite">
              <a:xfrm>
                <a:off x="660534" y="4654685"/>
                <a:ext cx="320323" cy="320323"/>
              </a:xfrm>
              <a:prstGeom prst="ellipse">
                <a:avLst/>
              </a:prstGeom>
              <a:solidFill>
                <a:srgbClr val="7373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5" name="TextBox 14" descr="Number 1">
                <a:extLst>
                  <a:ext uri="{FF2B5EF4-FFF2-40B4-BE49-F238E27FC236}">
                    <a16:creationId xmlns:a16="http://schemas.microsoft.com/office/drawing/2014/main" xmlns="" id="{5698F8D9-22D4-400F-A12F-22B4FF4F992A}"/>
                  </a:ext>
                </a:extLst>
              </p:cNvPr>
              <p:cNvSpPr txBox="1">
                <a:spLocks noChangeAspect="1"/>
              </p:cNvSpPr>
              <p:nvPr userDrawn="1"/>
            </p:nvSpPr>
            <p:spPr bwMode="blackWhite">
              <a:xfrm>
                <a:off x="637515" y="4676347"/>
                <a:ext cx="36636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Segoe UI Semibold" panose="020B0702040204020203" pitchFamily="34" charset="0"/>
                    <a:cs typeface="Segoe UI Semibold" panose="020B0702040204020203" pitchFamily="34" charset="0"/>
                  </a:rPr>
                  <a:t>3</a:t>
                </a:r>
              </a:p>
            </p:txBody>
          </p:sp>
        </p:grpSp>
        <p:sp>
          <p:nvSpPr>
            <p:cNvPr id="11" name="Content Placeholder 17">
              <a:extLst>
                <a:ext uri="{FF2B5EF4-FFF2-40B4-BE49-F238E27FC236}">
                  <a16:creationId xmlns:a16="http://schemas.microsoft.com/office/drawing/2014/main" xmlns="" id="{F8E300B2-EF53-4BAA-A47F-6D4F2E01A711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56513" y="3267834"/>
              <a:ext cx="4069351" cy="35565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spcAft>
                  <a:spcPts val="600"/>
                </a:spcAft>
                <a:buNone/>
                <a:defRPr/>
              </a:pPr>
              <a:r>
                <a:rPr lang="en-US" sz="1200" b="0" dirty="0">
                  <a:effectLst/>
                  <a:latin typeface="Segoe UI" panose="020B0502040204020203" pitchFamily="34" charset="0"/>
                  <a:cs typeface="Segoe UI" panose="020B0502040204020203" pitchFamily="34" charset="0"/>
                </a:rPr>
                <a:t>Click the Edit Data button on the Office Timeline tab.</a:t>
              </a:r>
              <a:endParaRPr lang="en-US" sz="1200" b="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2" name="Content Placeholder 17">
              <a:extLst>
                <a:ext uri="{FF2B5EF4-FFF2-40B4-BE49-F238E27FC236}">
                  <a16:creationId xmlns:a16="http://schemas.microsoft.com/office/drawing/2014/main" xmlns="" id="{CDA20BD9-86E6-4922-B46C-BFBE6A9F5EC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55299" y="3890130"/>
              <a:ext cx="3972687" cy="50137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spcAft>
                  <a:spcPts val="2000"/>
                </a:spcAft>
                <a:buNone/>
                <a:defRPr/>
              </a:pPr>
              <a:r>
                <a:rPr lang="en-US" sz="1200" b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Use the Data and Timeline views to edit swimlanes, milestones and tasks.</a:t>
              </a:r>
            </a:p>
          </p:txBody>
        </p:sp>
        <p:sp>
          <p:nvSpPr>
            <p:cNvPr id="13" name="Content Placeholder 17">
              <a:extLst>
                <a:ext uri="{FF2B5EF4-FFF2-40B4-BE49-F238E27FC236}">
                  <a16:creationId xmlns:a16="http://schemas.microsoft.com/office/drawing/2014/main" xmlns="" id="{92FFF896-9BAA-450D-B7DF-A699981489B9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56513" y="4659365"/>
              <a:ext cx="4174646" cy="4396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ts val="1800"/>
                </a:lnSpc>
                <a:spcBef>
                  <a:spcPts val="1000"/>
                </a:spcBef>
                <a:spcAft>
                  <a:spcPts val="1000"/>
                </a:spcAft>
                <a:buFont typeface="Arial" panose="020B0604020202020204" pitchFamily="34" charset="0"/>
                <a:buChar char="•"/>
                <a:defRPr lang="en-US"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spcAft>
                  <a:spcPts val="600"/>
                </a:spcAft>
                <a:buNone/>
                <a:defRPr/>
              </a:pPr>
              <a:r>
                <a:rPr lang="en-US" sz="1200" b="0" dirty="0">
                  <a:effectLst/>
                  <a:latin typeface="Segoe UI" panose="020B0502040204020203" pitchFamily="34" charset="0"/>
                  <a:cs typeface="Segoe UI" panose="020B0502040204020203" pitchFamily="34" charset="0"/>
                </a:rPr>
                <a:t>Click Save to instantly update the template.</a:t>
              </a:r>
              <a:endParaRPr lang="en-US" sz="1200" b="0" dirty="0">
                <a:solidFill>
                  <a:prstClr val="black">
                    <a:lumMod val="75000"/>
                    <a:lumOff val="25000"/>
                  </a:prst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616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LSHAPE_TB_00000000000000000000000000000000_LeftEndCaps" hidden="1">
            <a:extLst>
              <a:ext uri="{FF2B5EF4-FFF2-40B4-BE49-F238E27FC236}">
                <a16:creationId xmlns:a16="http://schemas.microsoft.com/office/drawing/2014/main" xmlns="" id="{1FC38D6D-FA4F-488B-A028-D7CEBD5F653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54000" y="3129979"/>
            <a:ext cx="365485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GB" sz="1400" b="1" spc="-26" dirty="0">
                <a:solidFill>
                  <a:schemeClr val="dk1"/>
                </a:solidFill>
                <a:latin typeface="Calibri" panose="020F0502020204030204" pitchFamily="34" charset="0"/>
              </a:rPr>
              <a:t>2022</a:t>
            </a:r>
          </a:p>
        </p:txBody>
      </p:sp>
      <p:sp>
        <p:nvSpPr>
          <p:cNvPr id="5" name="OTLSHAPE_TB_00000000000000000000000000000000_RightEndCaps">
            <a:extLst>
              <a:ext uri="{FF2B5EF4-FFF2-40B4-BE49-F238E27FC236}">
                <a16:creationId xmlns:a16="http://schemas.microsoft.com/office/drawing/2014/main" xmlns="" id="{A5E2F4AC-A332-41A8-94D9-2CF060117F4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1577489" y="5225478"/>
            <a:ext cx="365485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GB" sz="1400" b="1" spc="-26" dirty="0">
                <a:solidFill>
                  <a:schemeClr val="dk1"/>
                </a:solidFill>
                <a:latin typeface="Calibri" panose="020F0502020204030204" pitchFamily="34" charset="0"/>
              </a:rPr>
              <a:t>2022</a:t>
            </a:r>
          </a:p>
        </p:txBody>
      </p:sp>
      <p:cxnSp>
        <p:nvCxnSpPr>
          <p:cNvPr id="3284" name="OTLSHAPE_T_5433b813eac84272b68a7acf5ec5b015_LeftVerticalConnector1">
            <a:extLst>
              <a:ext uri="{FF2B5EF4-FFF2-40B4-BE49-F238E27FC236}">
                <a16:creationId xmlns:a16="http://schemas.microsoft.com/office/drawing/2014/main" xmlns="" id="{420D8956-4A1A-4A9B-BA54-27F9179F9222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1190390" y="2535216"/>
            <a:ext cx="0" cy="2608284"/>
          </a:xfrm>
          <a:prstGeom prst="line">
            <a:avLst/>
          </a:prstGeom>
          <a:ln w="9525" cap="flat" cmpd="sng" algn="ctr">
            <a:solidFill>
              <a:srgbClr val="9F2936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5" name="OTLSHAPE_T_5433b813eac84272b68a7acf5ec5b015_RightVerticalConnector1">
            <a:extLst>
              <a:ext uri="{FF2B5EF4-FFF2-40B4-BE49-F238E27FC236}">
                <a16:creationId xmlns:a16="http://schemas.microsoft.com/office/drawing/2014/main" xmlns="" id="{C7AADDB7-6127-4E2F-B887-88D06A2DBE83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4589026" y="2535216"/>
            <a:ext cx="0" cy="63500"/>
          </a:xfrm>
          <a:prstGeom prst="line">
            <a:avLst/>
          </a:prstGeom>
          <a:ln w="9525" cap="flat" cmpd="sng" algn="ctr">
            <a:solidFill>
              <a:srgbClr val="9F2936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6" name="OTLSHAPE_T_5433b813eac84272b68a7acf5ec5b015_RightVerticalConnector2">
            <a:extLst>
              <a:ext uri="{FF2B5EF4-FFF2-40B4-BE49-F238E27FC236}">
                <a16:creationId xmlns:a16="http://schemas.microsoft.com/office/drawing/2014/main" xmlns="" id="{68466EA8-BCCB-4DB9-AFE0-E987056D3B12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4589026" y="2831444"/>
            <a:ext cx="0" cy="110173"/>
          </a:xfrm>
          <a:prstGeom prst="line">
            <a:avLst/>
          </a:prstGeom>
          <a:ln w="9525" cap="flat" cmpd="sng" algn="ctr">
            <a:solidFill>
              <a:srgbClr val="9F2936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7" name="OTLSHAPE_T_5433b813eac84272b68a7acf5ec5b015_RightVerticalConnector3">
            <a:extLst>
              <a:ext uri="{FF2B5EF4-FFF2-40B4-BE49-F238E27FC236}">
                <a16:creationId xmlns:a16="http://schemas.microsoft.com/office/drawing/2014/main" xmlns="" id="{6B861B11-2E9E-44EA-9405-13F7CA256DFA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4589026" y="3221016"/>
            <a:ext cx="0" cy="63500"/>
          </a:xfrm>
          <a:prstGeom prst="line">
            <a:avLst/>
          </a:prstGeom>
          <a:ln w="9525" cap="flat" cmpd="sng" algn="ctr">
            <a:solidFill>
              <a:srgbClr val="9F2936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9" name="OTLSHAPE_T_272053ad58a0417baee9bd3133206d09_LeftVerticalConnector1">
            <a:extLst>
              <a:ext uri="{FF2B5EF4-FFF2-40B4-BE49-F238E27FC236}">
                <a16:creationId xmlns:a16="http://schemas.microsoft.com/office/drawing/2014/main" xmlns="" id="{949AAC33-D6F6-4123-9F54-A9404B60EB7C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3563038" y="2878116"/>
            <a:ext cx="0" cy="110173"/>
          </a:xfrm>
          <a:prstGeom prst="line">
            <a:avLst/>
          </a:prstGeom>
          <a:ln w="9525" cap="flat" cmpd="sng" algn="ctr">
            <a:solidFill>
              <a:srgbClr val="B20E1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0" name="OTLSHAPE_T_272053ad58a0417baee9bd3133206d09_LeftVerticalConnector2">
            <a:extLst>
              <a:ext uri="{FF2B5EF4-FFF2-40B4-BE49-F238E27FC236}">
                <a16:creationId xmlns:a16="http://schemas.microsoft.com/office/drawing/2014/main" xmlns="" id="{61056080-6050-41A9-9F33-9EAB0C699AE6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3563038" y="3174344"/>
            <a:ext cx="0" cy="156845"/>
          </a:xfrm>
          <a:prstGeom prst="line">
            <a:avLst/>
          </a:prstGeom>
          <a:ln w="9525" cap="flat" cmpd="sng" algn="ctr">
            <a:solidFill>
              <a:srgbClr val="B20E1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1" name="OTLSHAPE_T_272053ad58a0417baee9bd3133206d09_LeftVerticalConnector3">
            <a:extLst>
              <a:ext uri="{FF2B5EF4-FFF2-40B4-BE49-F238E27FC236}">
                <a16:creationId xmlns:a16="http://schemas.microsoft.com/office/drawing/2014/main" xmlns="" id="{32468EBF-8848-48FD-B611-7D7C2EA8F516}"/>
              </a:ext>
            </a:extLst>
          </p:cNvPr>
          <p:cNvCxnSpPr/>
          <p:nvPr>
            <p:custDataLst>
              <p:tags r:id="rId10"/>
            </p:custDataLst>
          </p:nvPr>
        </p:nvCxnSpPr>
        <p:spPr>
          <a:xfrm>
            <a:off x="3563038" y="3517244"/>
            <a:ext cx="0" cy="1626256"/>
          </a:xfrm>
          <a:prstGeom prst="line">
            <a:avLst/>
          </a:prstGeom>
          <a:ln w="9525" cap="flat" cmpd="sng" algn="ctr">
            <a:solidFill>
              <a:srgbClr val="B20E1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2" name="OTLSHAPE_T_272053ad58a0417baee9bd3133206d09_RightVerticalConnector1">
            <a:extLst>
              <a:ext uri="{FF2B5EF4-FFF2-40B4-BE49-F238E27FC236}">
                <a16:creationId xmlns:a16="http://schemas.microsoft.com/office/drawing/2014/main" xmlns="" id="{4ECAABB5-E402-49FE-A7C7-825CCB48F037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4967924" y="3174344"/>
            <a:ext cx="0" cy="110173"/>
          </a:xfrm>
          <a:prstGeom prst="line">
            <a:avLst/>
          </a:prstGeom>
          <a:ln w="9525" cap="flat" cmpd="sng" algn="ctr">
            <a:solidFill>
              <a:srgbClr val="B20E1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3" name="OTLSHAPE_T_272053ad58a0417baee9bd3133206d09_RightVerticalConnector2">
            <a:extLst>
              <a:ext uri="{FF2B5EF4-FFF2-40B4-BE49-F238E27FC236}">
                <a16:creationId xmlns:a16="http://schemas.microsoft.com/office/drawing/2014/main" xmlns="" id="{AA08D20A-F96F-487C-B41A-8853752EA18B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4967924" y="3517243"/>
            <a:ext cx="0" cy="1626256"/>
          </a:xfrm>
          <a:prstGeom prst="line">
            <a:avLst/>
          </a:prstGeom>
          <a:ln w="9525" cap="flat" cmpd="sng" algn="ctr">
            <a:solidFill>
              <a:srgbClr val="B20E1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4" name="OTLSHAPE_T_8946987c5b794444934420cf76f92f8b_LeftVerticalConnector1">
            <a:extLst>
              <a:ext uri="{FF2B5EF4-FFF2-40B4-BE49-F238E27FC236}">
                <a16:creationId xmlns:a16="http://schemas.microsoft.com/office/drawing/2014/main" xmlns="" id="{4663103B-2502-45AE-85E6-E8B298729DDE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4076043" y="3221016"/>
            <a:ext cx="0" cy="63500"/>
          </a:xfrm>
          <a:prstGeom prst="line">
            <a:avLst/>
          </a:prstGeom>
          <a:ln w="95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5" name="OTLSHAPE_T_8946987c5b794444934420cf76f92f8b_RightVerticalConnector1">
            <a:extLst>
              <a:ext uri="{FF2B5EF4-FFF2-40B4-BE49-F238E27FC236}">
                <a16:creationId xmlns:a16="http://schemas.microsoft.com/office/drawing/2014/main" xmlns="" id="{2518A413-3053-4B78-98FA-CBCC86323033}"/>
              </a:ext>
            </a:extLst>
          </p:cNvPr>
          <p:cNvCxnSpPr/>
          <p:nvPr>
            <p:custDataLst>
              <p:tags r:id="rId14"/>
            </p:custDataLst>
          </p:nvPr>
        </p:nvCxnSpPr>
        <p:spPr>
          <a:xfrm>
            <a:off x="6544857" y="3221016"/>
            <a:ext cx="0" cy="63500"/>
          </a:xfrm>
          <a:prstGeom prst="line">
            <a:avLst/>
          </a:prstGeom>
          <a:ln w="95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6" name="OTLSHAPE_T_8946987c5b794444934420cf76f92f8b_RightVerticalConnector2">
            <a:extLst>
              <a:ext uri="{FF2B5EF4-FFF2-40B4-BE49-F238E27FC236}">
                <a16:creationId xmlns:a16="http://schemas.microsoft.com/office/drawing/2014/main" xmlns="" id="{0A1A227B-68DB-4BD0-B19E-D4D9E48BD5AA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6544857" y="3563916"/>
            <a:ext cx="0" cy="63500"/>
          </a:xfrm>
          <a:prstGeom prst="line">
            <a:avLst/>
          </a:prstGeom>
          <a:ln w="95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7" name="OTLSHAPE_T_8946987c5b794444934420cf76f92f8b_RightVerticalConnector3">
            <a:extLst>
              <a:ext uri="{FF2B5EF4-FFF2-40B4-BE49-F238E27FC236}">
                <a16:creationId xmlns:a16="http://schemas.microsoft.com/office/drawing/2014/main" xmlns="" id="{6CB0EA5F-C91B-41FF-A11D-CD4AB24B08A2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>
            <a:off x="6544857" y="3906816"/>
            <a:ext cx="0" cy="638810"/>
          </a:xfrm>
          <a:prstGeom prst="line">
            <a:avLst/>
          </a:prstGeom>
          <a:ln w="95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8" name="OTLSHAPE_T_44f65637594344bea580dfb5e14eae93_LeftVerticalConnector1" hidden="1">
            <a:extLst>
              <a:ext uri="{FF2B5EF4-FFF2-40B4-BE49-F238E27FC236}">
                <a16:creationId xmlns:a16="http://schemas.microsoft.com/office/drawing/2014/main" xmlns="" id="{D02F7597-2156-48BC-8856-398A0610CDCA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4076043" y="3563916"/>
            <a:ext cx="0" cy="1579584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9" name="OTLSHAPE_T_44f65637594344bea580dfb5e14eae93_RightVerticalConnector1" hidden="1">
            <a:extLst>
              <a:ext uri="{FF2B5EF4-FFF2-40B4-BE49-F238E27FC236}">
                <a16:creationId xmlns:a16="http://schemas.microsoft.com/office/drawing/2014/main" xmlns="" id="{BC815076-EB2B-424A-B734-0CB6B5D2A54F}"/>
              </a:ext>
            </a:extLst>
          </p:cNvPr>
          <p:cNvCxnSpPr/>
          <p:nvPr>
            <p:custDataLst>
              <p:tags r:id="rId18"/>
            </p:custDataLst>
          </p:nvPr>
        </p:nvCxnSpPr>
        <p:spPr>
          <a:xfrm>
            <a:off x="6544857" y="3563916"/>
            <a:ext cx="0" cy="63500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0" name="OTLSHAPE_T_44f65637594344bea580dfb5e14eae93_RightVerticalConnector2" hidden="1">
            <a:extLst>
              <a:ext uri="{FF2B5EF4-FFF2-40B4-BE49-F238E27FC236}">
                <a16:creationId xmlns:a16="http://schemas.microsoft.com/office/drawing/2014/main" xmlns="" id="{E4D02526-69DA-4291-8EBA-91A2EEDEE3A8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6544857" y="3906816"/>
            <a:ext cx="0" cy="638810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1" name="OTLSHAPE_T_44f65637594344bea580dfb5e14eae93_RightVerticalConnector3" hidden="1">
            <a:extLst>
              <a:ext uri="{FF2B5EF4-FFF2-40B4-BE49-F238E27FC236}">
                <a16:creationId xmlns:a16="http://schemas.microsoft.com/office/drawing/2014/main" xmlns="" id="{63E768D3-4410-4988-A534-A4D8428E9D7C}"/>
              </a:ext>
            </a:extLst>
          </p:cNvPr>
          <p:cNvCxnSpPr/>
          <p:nvPr>
            <p:custDataLst>
              <p:tags r:id="rId20"/>
            </p:custDataLst>
          </p:nvPr>
        </p:nvCxnSpPr>
        <p:spPr>
          <a:xfrm>
            <a:off x="6544857" y="4927600"/>
            <a:ext cx="0" cy="215900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2" name="OTLSHAPE_T_4004f42984004507b849b8c4ed2ad844_LeftVerticalConnector1">
            <a:extLst>
              <a:ext uri="{FF2B5EF4-FFF2-40B4-BE49-F238E27FC236}">
                <a16:creationId xmlns:a16="http://schemas.microsoft.com/office/drawing/2014/main" xmlns="" id="{0B2F5834-EB59-4006-8F86-FB5346875658}"/>
              </a:ext>
            </a:extLst>
          </p:cNvPr>
          <p:cNvCxnSpPr/>
          <p:nvPr>
            <p:custDataLst>
              <p:tags r:id="rId21"/>
            </p:custDataLst>
          </p:nvPr>
        </p:nvCxnSpPr>
        <p:spPr>
          <a:xfrm>
            <a:off x="6480754" y="3906816"/>
            <a:ext cx="0" cy="63881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3" name="OTLSHAPE_T_4004f42984004507b849b8c4ed2ad844_LeftVerticalConnector2">
            <a:extLst>
              <a:ext uri="{FF2B5EF4-FFF2-40B4-BE49-F238E27FC236}">
                <a16:creationId xmlns:a16="http://schemas.microsoft.com/office/drawing/2014/main" xmlns="" id="{55F15BED-82BF-484E-9FB5-C0CA99BBEA0A}"/>
              </a:ext>
            </a:extLst>
          </p:cNvPr>
          <p:cNvCxnSpPr/>
          <p:nvPr>
            <p:custDataLst>
              <p:tags r:id="rId22"/>
            </p:custDataLst>
          </p:nvPr>
        </p:nvCxnSpPr>
        <p:spPr>
          <a:xfrm>
            <a:off x="6480754" y="4927600"/>
            <a:ext cx="0" cy="21590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4" name="OTLSHAPE_T_4004f42984004507b849b8c4ed2ad844_RightVerticalConnector1">
            <a:extLst>
              <a:ext uri="{FF2B5EF4-FFF2-40B4-BE49-F238E27FC236}">
                <a16:creationId xmlns:a16="http://schemas.microsoft.com/office/drawing/2014/main" xmlns="" id="{93AF7310-7FF8-4E6E-AE3B-48774C746583}"/>
              </a:ext>
            </a:extLst>
          </p:cNvPr>
          <p:cNvCxnSpPr/>
          <p:nvPr>
            <p:custDataLst>
              <p:tags r:id="rId23"/>
            </p:custDataLst>
          </p:nvPr>
        </p:nvCxnSpPr>
        <p:spPr>
          <a:xfrm>
            <a:off x="10584772" y="3906816"/>
            <a:ext cx="0" cy="109855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5" name="OTLSHAPE_T_4004f42984004507b849b8c4ed2ad844_RightVerticalConnector2">
            <a:extLst>
              <a:ext uri="{FF2B5EF4-FFF2-40B4-BE49-F238E27FC236}">
                <a16:creationId xmlns:a16="http://schemas.microsoft.com/office/drawing/2014/main" xmlns="" id="{DC03DCDE-BB52-4071-86AF-9D88C29B9F3C}"/>
              </a:ext>
            </a:extLst>
          </p:cNvPr>
          <p:cNvCxnSpPr/>
          <p:nvPr>
            <p:custDataLst>
              <p:tags r:id="rId24"/>
            </p:custDataLst>
          </p:nvPr>
        </p:nvCxnSpPr>
        <p:spPr>
          <a:xfrm>
            <a:off x="10584772" y="4249399"/>
            <a:ext cx="0" cy="89410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6" name="OTLSHAPE_T_8dea7e79ec43451c9548d301febb13c4_LeftVerticalConnector1">
            <a:extLst>
              <a:ext uri="{FF2B5EF4-FFF2-40B4-BE49-F238E27FC236}">
                <a16:creationId xmlns:a16="http://schemas.microsoft.com/office/drawing/2014/main" xmlns="" id="{64C0E559-BACD-45BE-B83E-665A4B7FD097}"/>
              </a:ext>
            </a:extLst>
          </p:cNvPr>
          <p:cNvCxnSpPr/>
          <p:nvPr>
            <p:custDataLst>
              <p:tags r:id="rId25"/>
            </p:custDataLst>
          </p:nvPr>
        </p:nvCxnSpPr>
        <p:spPr>
          <a:xfrm>
            <a:off x="9943537" y="4296071"/>
            <a:ext cx="0" cy="249555"/>
          </a:xfrm>
          <a:prstGeom prst="line">
            <a:avLst/>
          </a:prstGeom>
          <a:ln w="9525" cap="flat" cmpd="sng" algn="ctr">
            <a:solidFill>
              <a:srgbClr val="4E854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7" name="OTLSHAPE_T_8dea7e79ec43451c9548d301febb13c4_LeftVerticalConnector2">
            <a:extLst>
              <a:ext uri="{FF2B5EF4-FFF2-40B4-BE49-F238E27FC236}">
                <a16:creationId xmlns:a16="http://schemas.microsoft.com/office/drawing/2014/main" xmlns="" id="{ECB10614-643E-4877-96F1-A0141FC8E4CC}"/>
              </a:ext>
            </a:extLst>
          </p:cNvPr>
          <p:cNvCxnSpPr/>
          <p:nvPr>
            <p:custDataLst>
              <p:tags r:id="rId26"/>
            </p:custDataLst>
          </p:nvPr>
        </p:nvCxnSpPr>
        <p:spPr>
          <a:xfrm>
            <a:off x="9943537" y="4927600"/>
            <a:ext cx="0" cy="215900"/>
          </a:xfrm>
          <a:prstGeom prst="line">
            <a:avLst/>
          </a:prstGeom>
          <a:ln w="9525" cap="flat" cmpd="sng" algn="ctr">
            <a:solidFill>
              <a:srgbClr val="4E854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8" name="OTLSHAPE_T_8dea7e79ec43451c9548d301febb13c4_RightVerticalConnector1">
            <a:extLst>
              <a:ext uri="{FF2B5EF4-FFF2-40B4-BE49-F238E27FC236}">
                <a16:creationId xmlns:a16="http://schemas.microsoft.com/office/drawing/2014/main" xmlns="" id="{EA36E644-F269-4DF5-B026-3C2415CDCEC0}"/>
              </a:ext>
            </a:extLst>
          </p:cNvPr>
          <p:cNvCxnSpPr/>
          <p:nvPr>
            <p:custDataLst>
              <p:tags r:id="rId27"/>
            </p:custDataLst>
          </p:nvPr>
        </p:nvCxnSpPr>
        <p:spPr>
          <a:xfrm>
            <a:off x="11450468" y="4296071"/>
            <a:ext cx="0" cy="847429"/>
          </a:xfrm>
          <a:prstGeom prst="line">
            <a:avLst/>
          </a:prstGeom>
          <a:ln w="9525" cap="flat" cmpd="sng" algn="ctr">
            <a:solidFill>
              <a:srgbClr val="4E8542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8" name="OTLSHAPE_T_5433b813eac84272b68a7acf5ec5b015_RightVerticalConnector4">
            <a:extLst>
              <a:ext uri="{FF2B5EF4-FFF2-40B4-BE49-F238E27FC236}">
                <a16:creationId xmlns:a16="http://schemas.microsoft.com/office/drawing/2014/main" xmlns="" id="{4B0668E5-16C6-45AC-8658-5EB1CD1E3C39}"/>
              </a:ext>
            </a:extLst>
          </p:cNvPr>
          <p:cNvCxnSpPr/>
          <p:nvPr>
            <p:custDataLst>
              <p:tags r:id="rId28"/>
            </p:custDataLst>
          </p:nvPr>
        </p:nvCxnSpPr>
        <p:spPr>
          <a:xfrm>
            <a:off x="4589026" y="3563916"/>
            <a:ext cx="0" cy="1579584"/>
          </a:xfrm>
          <a:prstGeom prst="line">
            <a:avLst/>
          </a:prstGeom>
          <a:ln w="9525" cap="flat" cmpd="sng" algn="ctr">
            <a:solidFill>
              <a:srgbClr val="9F2936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9" name="OTLSHAPE_T_8946987c5b794444934420cf76f92f8b_LeftVerticalConnector2">
            <a:extLst>
              <a:ext uri="{FF2B5EF4-FFF2-40B4-BE49-F238E27FC236}">
                <a16:creationId xmlns:a16="http://schemas.microsoft.com/office/drawing/2014/main" xmlns="" id="{6507A2FB-0E4F-4A2C-B383-F81BF79D4C5D}"/>
              </a:ext>
            </a:extLst>
          </p:cNvPr>
          <p:cNvCxnSpPr/>
          <p:nvPr>
            <p:custDataLst>
              <p:tags r:id="rId29"/>
            </p:custDataLst>
          </p:nvPr>
        </p:nvCxnSpPr>
        <p:spPr>
          <a:xfrm>
            <a:off x="4076043" y="3563916"/>
            <a:ext cx="0" cy="1579584"/>
          </a:xfrm>
          <a:prstGeom prst="line">
            <a:avLst/>
          </a:prstGeom>
          <a:ln w="95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0" name="OTLSHAPE_T_8946987c5b794444934420cf76f92f8b_RightVerticalConnector4">
            <a:extLst>
              <a:ext uri="{FF2B5EF4-FFF2-40B4-BE49-F238E27FC236}">
                <a16:creationId xmlns:a16="http://schemas.microsoft.com/office/drawing/2014/main" xmlns="" id="{5006FB98-3EB5-4696-B2C7-EBEF53AAE8C7}"/>
              </a:ext>
            </a:extLst>
          </p:cNvPr>
          <p:cNvCxnSpPr/>
          <p:nvPr>
            <p:custDataLst>
              <p:tags r:id="rId30"/>
            </p:custDataLst>
          </p:nvPr>
        </p:nvCxnSpPr>
        <p:spPr>
          <a:xfrm>
            <a:off x="6544857" y="4927600"/>
            <a:ext cx="0" cy="215900"/>
          </a:xfrm>
          <a:prstGeom prst="line">
            <a:avLst/>
          </a:prstGeom>
          <a:ln w="9525"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TLSHAPE_TB_00000000000000000000000000000000_ScaleContainer">
            <a:extLst>
              <a:ext uri="{FF2B5EF4-FFF2-40B4-BE49-F238E27FC236}">
                <a16:creationId xmlns:a16="http://schemas.microsoft.com/office/drawing/2014/main" xmlns="" id="{8FBBD17F-A026-42DD-8264-A16B86C949B3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741511" y="5143500"/>
            <a:ext cx="10718800" cy="381000"/>
          </a:xfrm>
          <a:prstGeom prst="rect">
            <a:avLst/>
          </a:prstGeom>
          <a:solidFill>
            <a:srgbClr val="32323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TLSHAPE_TB_00000000000000000000000000000000_ElapsedTime">
            <a:extLst>
              <a:ext uri="{FF2B5EF4-FFF2-40B4-BE49-F238E27FC236}">
                <a16:creationId xmlns:a16="http://schemas.microsoft.com/office/drawing/2014/main" xmlns="" id="{B7618DA6-C904-4DCB-BD74-975D7E5CA3C9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741511" y="5143500"/>
            <a:ext cx="2273300" cy="381000"/>
          </a:xfrm>
          <a:prstGeom prst="rect">
            <a:avLst/>
          </a:prstGeom>
          <a:solidFill>
            <a:srgbClr val="E3DED1">
              <a:alpha val="30196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83" name="OTLSHAPE_TB_00000000000000000000000000000000_ElapsedTimeExtension">
            <a:extLst>
              <a:ext uri="{FF2B5EF4-FFF2-40B4-BE49-F238E27FC236}">
                <a16:creationId xmlns:a16="http://schemas.microsoft.com/office/drawing/2014/main" xmlns="" id="{E5251B28-67C4-4E49-9E0B-27A067144C8F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741511" y="2255816"/>
            <a:ext cx="2273300" cy="2887684"/>
          </a:xfrm>
          <a:prstGeom prst="rect">
            <a:avLst/>
          </a:prstGeom>
          <a:gradFill flip="none" rotWithShape="1">
            <a:gsLst>
              <a:gs pos="100000">
                <a:srgbClr val="E3DED1">
                  <a:alpha val="30196"/>
                </a:srgbClr>
              </a:gs>
              <a:gs pos="0">
                <a:srgbClr val="E3DED1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17" name="OTLSHAPE_TB_00000000000000000000000000000000_TodayMarkerShape"/>
          <p:cNvSpPr/>
          <p:nvPr>
            <p:custDataLst>
              <p:tags r:id="rId34"/>
            </p:custDataLst>
          </p:nvPr>
        </p:nvSpPr>
        <p:spPr>
          <a:xfrm>
            <a:off x="2957598" y="5524500"/>
            <a:ext cx="114300" cy="127000"/>
          </a:xfrm>
          <a:prstGeom prst="triangle">
            <a:avLst/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18" name="OTLSHAPE_TB_00000000000000000000000000000000_TodayMarkerText"/>
          <p:cNvSpPr txBox="1"/>
          <p:nvPr>
            <p:custDataLst>
              <p:tags r:id="rId35"/>
            </p:custDataLst>
          </p:nvPr>
        </p:nvSpPr>
        <p:spPr>
          <a:xfrm>
            <a:off x="2846884" y="5651500"/>
            <a:ext cx="333745" cy="170519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1100" spc="-28">
                <a:solidFill>
                  <a:schemeClr val="dk1"/>
                </a:solidFill>
                <a:latin typeface="Calibri" panose="020F0502020204030204" pitchFamily="34" charset="0"/>
              </a:rPr>
              <a:t>Today</a:t>
            </a:r>
          </a:p>
        </p:txBody>
      </p:sp>
      <p:sp>
        <p:nvSpPr>
          <p:cNvPr id="3319" name="OTLSHAPE_TB_00000000000000000000000000000000_TimescaleInterval1"/>
          <p:cNvSpPr txBox="1"/>
          <p:nvPr>
            <p:custDataLst>
              <p:tags r:id="rId36"/>
            </p:custDataLst>
          </p:nvPr>
        </p:nvSpPr>
        <p:spPr>
          <a:xfrm>
            <a:off x="805011" y="5225478"/>
            <a:ext cx="233654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b="1" spc="-28">
                <a:solidFill>
                  <a:schemeClr val="lt1"/>
                </a:solidFill>
                <a:latin typeface="Calibri" panose="020F0502020204030204" pitchFamily="34" charset="0"/>
              </a:rPr>
              <a:t>Jan</a:t>
            </a:r>
          </a:p>
        </p:txBody>
      </p:sp>
      <p:sp>
        <p:nvSpPr>
          <p:cNvPr id="3321" name="OTLSHAPE_TB_00000000000000000000000000000000_TimescaleInterval2"/>
          <p:cNvSpPr txBox="1"/>
          <p:nvPr>
            <p:custDataLst>
              <p:tags r:id="rId37"/>
            </p:custDataLst>
          </p:nvPr>
        </p:nvSpPr>
        <p:spPr>
          <a:xfrm>
            <a:off x="1798958" y="5225478"/>
            <a:ext cx="265073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b="1" spc="-26">
                <a:solidFill>
                  <a:schemeClr val="lt1"/>
                </a:solidFill>
                <a:latin typeface="Calibri" panose="020F0502020204030204" pitchFamily="34" charset="0"/>
              </a:rPr>
              <a:t>Feb</a:t>
            </a:r>
          </a:p>
        </p:txBody>
      </p:sp>
      <p:sp>
        <p:nvSpPr>
          <p:cNvPr id="3323" name="OTLSHAPE_TB_00000000000000000000000000000000_TimescaleInterval3"/>
          <p:cNvSpPr txBox="1"/>
          <p:nvPr>
            <p:custDataLst>
              <p:tags r:id="rId38"/>
            </p:custDataLst>
          </p:nvPr>
        </p:nvSpPr>
        <p:spPr>
          <a:xfrm>
            <a:off x="2696717" y="5225478"/>
            <a:ext cx="309380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b="1" spc="-30">
                <a:solidFill>
                  <a:schemeClr val="lt1"/>
                </a:solidFill>
                <a:latin typeface="Calibri" panose="020F0502020204030204" pitchFamily="34" charset="0"/>
              </a:rPr>
              <a:t>Mar</a:t>
            </a:r>
          </a:p>
        </p:txBody>
      </p:sp>
      <p:sp>
        <p:nvSpPr>
          <p:cNvPr id="3325" name="OTLSHAPE_TB_00000000000000000000000000000000_TimescaleInterval4"/>
          <p:cNvSpPr txBox="1"/>
          <p:nvPr>
            <p:custDataLst>
              <p:tags r:id="rId39"/>
            </p:custDataLst>
          </p:nvPr>
        </p:nvSpPr>
        <p:spPr>
          <a:xfrm>
            <a:off x="3690664" y="5225478"/>
            <a:ext cx="266700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b="1" spc="-30">
                <a:solidFill>
                  <a:schemeClr val="lt1"/>
                </a:solidFill>
                <a:latin typeface="Calibri" panose="020F0502020204030204" pitchFamily="34" charset="0"/>
              </a:rPr>
              <a:t>Apr</a:t>
            </a:r>
          </a:p>
        </p:txBody>
      </p:sp>
      <p:sp>
        <p:nvSpPr>
          <p:cNvPr id="3327" name="OTLSHAPE_TB_00000000000000000000000000000000_TimescaleInterval5"/>
          <p:cNvSpPr txBox="1"/>
          <p:nvPr>
            <p:custDataLst>
              <p:tags r:id="rId40"/>
            </p:custDataLst>
          </p:nvPr>
        </p:nvSpPr>
        <p:spPr>
          <a:xfrm>
            <a:off x="4652548" y="5225478"/>
            <a:ext cx="326949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400" b="1" spc="-28">
                <a:solidFill>
                  <a:schemeClr val="lt1"/>
                </a:solidFill>
                <a:latin typeface="Calibri" panose="020F0502020204030204" pitchFamily="34" charset="0"/>
              </a:rPr>
              <a:t>May</a:t>
            </a:r>
          </a:p>
        </p:txBody>
      </p:sp>
      <p:sp>
        <p:nvSpPr>
          <p:cNvPr id="22" name="OTLSHAPE_TB_00000000000000000000000000000000_TimescaleInterval6">
            <a:extLst>
              <a:ext uri="{FF2B5EF4-FFF2-40B4-BE49-F238E27FC236}">
                <a16:creationId xmlns:a16="http://schemas.microsoft.com/office/drawing/2014/main" xmlns="" id="{1109A097-BA5B-4245-861E-B80BC2FC9134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5646495" y="5225478"/>
            <a:ext cx="241669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400" b="1" spc="-28">
                <a:solidFill>
                  <a:schemeClr val="lt1"/>
                </a:solidFill>
                <a:latin typeface="Calibri" panose="020F0502020204030204" pitchFamily="34" charset="0"/>
              </a:rPr>
              <a:t>Jun</a:t>
            </a:r>
          </a:p>
        </p:txBody>
      </p:sp>
      <p:sp>
        <p:nvSpPr>
          <p:cNvPr id="24" name="OTLSHAPE_TB_00000000000000000000000000000000_TimescaleInterval7">
            <a:extLst>
              <a:ext uri="{FF2B5EF4-FFF2-40B4-BE49-F238E27FC236}">
                <a16:creationId xmlns:a16="http://schemas.microsoft.com/office/drawing/2014/main" xmlns="" id="{1D02D3A8-3B62-46FD-9B9D-8FD31D741D43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6608380" y="5225478"/>
            <a:ext cx="192681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400" b="1" spc="-30">
                <a:solidFill>
                  <a:schemeClr val="lt1"/>
                </a:solidFill>
                <a:latin typeface="Calibri" panose="020F0502020204030204" pitchFamily="34" charset="0"/>
              </a:rPr>
              <a:t>Jul</a:t>
            </a:r>
          </a:p>
        </p:txBody>
      </p:sp>
      <p:sp>
        <p:nvSpPr>
          <p:cNvPr id="26" name="OTLSHAPE_TB_00000000000000000000000000000000_TimescaleInterval8">
            <a:extLst>
              <a:ext uri="{FF2B5EF4-FFF2-40B4-BE49-F238E27FC236}">
                <a16:creationId xmlns:a16="http://schemas.microsoft.com/office/drawing/2014/main" xmlns="" id="{0CC1EE0C-008D-4285-94CF-1D2236D76A1B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7602327" y="5225478"/>
            <a:ext cx="290144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400" b="1" spc="-28">
                <a:solidFill>
                  <a:schemeClr val="lt1"/>
                </a:solidFill>
                <a:latin typeface="Calibri" panose="020F0502020204030204" pitchFamily="34" charset="0"/>
              </a:rPr>
              <a:t>Aug</a:t>
            </a:r>
          </a:p>
        </p:txBody>
      </p:sp>
      <p:sp>
        <p:nvSpPr>
          <p:cNvPr id="28" name="OTLSHAPE_TB_00000000000000000000000000000000_TimescaleInterval9">
            <a:extLst>
              <a:ext uri="{FF2B5EF4-FFF2-40B4-BE49-F238E27FC236}">
                <a16:creationId xmlns:a16="http://schemas.microsoft.com/office/drawing/2014/main" xmlns="" id="{587F3F97-6143-45EA-B93D-DF07A7436182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8596274" y="5225478"/>
            <a:ext cx="268600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400" b="1" spc="-28">
                <a:solidFill>
                  <a:schemeClr val="lt1"/>
                </a:solidFill>
                <a:latin typeface="Calibri" panose="020F0502020204030204" pitchFamily="34" charset="0"/>
              </a:rPr>
              <a:t>Sep</a:t>
            </a:r>
          </a:p>
        </p:txBody>
      </p:sp>
      <p:sp>
        <p:nvSpPr>
          <p:cNvPr id="30" name="OTLSHAPE_TB_00000000000000000000000000000000_TimescaleInterval10">
            <a:extLst>
              <a:ext uri="{FF2B5EF4-FFF2-40B4-BE49-F238E27FC236}">
                <a16:creationId xmlns:a16="http://schemas.microsoft.com/office/drawing/2014/main" xmlns="" id="{FCA6C47B-FB29-43D8-9FD4-F9FE0BA40A7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9558158" y="5225478"/>
            <a:ext cx="249684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400" b="1" spc="-30">
                <a:solidFill>
                  <a:schemeClr val="lt1"/>
                </a:solidFill>
                <a:latin typeface="Calibri" panose="020F0502020204030204" pitchFamily="34" charset="0"/>
              </a:rPr>
              <a:t>Oct</a:t>
            </a:r>
          </a:p>
        </p:txBody>
      </p:sp>
      <p:sp>
        <p:nvSpPr>
          <p:cNvPr id="32" name="OTLSHAPE_TB_00000000000000000000000000000000_TimescaleInterval11">
            <a:extLst>
              <a:ext uri="{FF2B5EF4-FFF2-40B4-BE49-F238E27FC236}">
                <a16:creationId xmlns:a16="http://schemas.microsoft.com/office/drawing/2014/main" xmlns="" id="{784F33C5-E439-4CDE-A5B8-CEEA0EB9B55C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10552106" y="5225478"/>
            <a:ext cx="287707" cy="217043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GB" sz="1400" b="1" spc="-30">
                <a:solidFill>
                  <a:schemeClr val="lt1"/>
                </a:solidFill>
                <a:latin typeface="Calibri" panose="020F0502020204030204" pitchFamily="34" charset="0"/>
              </a:rPr>
              <a:t>Nov</a:t>
            </a:r>
          </a:p>
        </p:txBody>
      </p:sp>
      <p:sp>
        <p:nvSpPr>
          <p:cNvPr id="3265" name="OTLSHAPE_T_5433b813eac84272b68a7acf5ec5b015_Shape">
            <a:extLst>
              <a:ext uri="{FF2B5EF4-FFF2-40B4-BE49-F238E27FC236}">
                <a16:creationId xmlns:a16="http://schemas.microsoft.com/office/drawing/2014/main" xmlns="" id="{59CD055D-A940-45EA-8327-C7E34BFEE528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>
            <a:off x="1190390" y="2255816"/>
            <a:ext cx="3403600" cy="279400"/>
          </a:xfrm>
          <a:prstGeom prst="rect">
            <a:avLst/>
          </a:prstGeom>
          <a:solidFill>
            <a:srgbClr val="D5476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67" name="OTLSHAPE_T_272053ad58a0417baee9bd3133206d09_Shape">
            <a:extLst>
              <a:ext uri="{FF2B5EF4-FFF2-40B4-BE49-F238E27FC236}">
                <a16:creationId xmlns:a16="http://schemas.microsoft.com/office/drawing/2014/main" xmlns="" id="{707B0BA0-D465-43FF-A968-27D6F2E6C34B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>
            <a:off x="3563038" y="2598716"/>
            <a:ext cx="1409700" cy="279400"/>
          </a:xfrm>
          <a:prstGeom prst="rect">
            <a:avLst/>
          </a:prstGeom>
          <a:solidFill>
            <a:srgbClr val="D5476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69" name="OTLSHAPE_T_8946987c5b794444934420cf76f92f8b_Shape">
            <a:extLst>
              <a:ext uri="{FF2B5EF4-FFF2-40B4-BE49-F238E27FC236}">
                <a16:creationId xmlns:a16="http://schemas.microsoft.com/office/drawing/2014/main" xmlns="" id="{0356CA3D-5065-4206-B59B-DEFFECFDE15F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>
            <a:off x="4076043" y="2941616"/>
            <a:ext cx="2476500" cy="279400"/>
          </a:xfrm>
          <a:prstGeom prst="rect">
            <a:avLst/>
          </a:prstGeom>
          <a:solidFill>
            <a:srgbClr val="0891B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71" name="OTLSHAPE_T_44f65637594344bea580dfb5e14eae93_Shape">
            <a:extLst>
              <a:ext uri="{FF2B5EF4-FFF2-40B4-BE49-F238E27FC236}">
                <a16:creationId xmlns:a16="http://schemas.microsoft.com/office/drawing/2014/main" xmlns="" id="{6E9B6A1D-4FF0-447A-8486-B4F4439C0579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>
            <a:off x="4076043" y="3284516"/>
            <a:ext cx="2476500" cy="279400"/>
          </a:xfrm>
          <a:prstGeom prst="rect">
            <a:avLst/>
          </a:prstGeom>
          <a:solidFill>
            <a:srgbClr val="0891B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73" name="OTLSHAPE_T_4004f42984004507b849b8c4ed2ad844_Shape">
            <a:extLst>
              <a:ext uri="{FF2B5EF4-FFF2-40B4-BE49-F238E27FC236}">
                <a16:creationId xmlns:a16="http://schemas.microsoft.com/office/drawing/2014/main" xmlns="" id="{4086EB03-2A5F-40F6-8523-D7900927DB34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>
            <a:off x="6480754" y="3627416"/>
            <a:ext cx="4114800" cy="279400"/>
          </a:xfrm>
          <a:prstGeom prst="rect">
            <a:avLst/>
          </a:prstGeom>
          <a:solidFill>
            <a:srgbClr val="FB923C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75" name="OTLSHAPE_T_8dea7e79ec43451c9548d301febb13c4_Shape">
            <a:extLst>
              <a:ext uri="{FF2B5EF4-FFF2-40B4-BE49-F238E27FC236}">
                <a16:creationId xmlns:a16="http://schemas.microsoft.com/office/drawing/2014/main" xmlns="" id="{71DE632A-EAC0-4C43-95F4-C6B776EEDE77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9943537" y="4016671"/>
            <a:ext cx="1511300" cy="2794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66" name="OTLSHAPE_T_5433b813eac84272b68a7acf5ec5b015_ShapePercentage" hidden="1">
            <a:extLst>
              <a:ext uri="{FF2B5EF4-FFF2-40B4-BE49-F238E27FC236}">
                <a16:creationId xmlns:a16="http://schemas.microsoft.com/office/drawing/2014/main" xmlns="" id="{FE436672-6323-459C-B9C8-6A0F90E57B00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>
            <a:off x="1190390" y="2255816"/>
            <a:ext cx="0" cy="0"/>
          </a:xfrm>
          <a:prstGeom prst="rect">
            <a:avLst/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68" name="OTLSHAPE_T_272053ad58a0417baee9bd3133206d09_ShapePercentage" hidden="1">
            <a:extLst>
              <a:ext uri="{FF2B5EF4-FFF2-40B4-BE49-F238E27FC236}">
                <a16:creationId xmlns:a16="http://schemas.microsoft.com/office/drawing/2014/main" xmlns="" id="{425FF5CA-D208-4027-A72D-3ED497754277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>
            <a:off x="3563038" y="2598716"/>
            <a:ext cx="0" cy="0"/>
          </a:xfrm>
          <a:prstGeom prst="rect">
            <a:avLst/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70" name="OTLSHAPE_T_8946987c5b794444934420cf76f92f8b_ShapePercentage" hidden="1">
            <a:extLst>
              <a:ext uri="{FF2B5EF4-FFF2-40B4-BE49-F238E27FC236}">
                <a16:creationId xmlns:a16="http://schemas.microsoft.com/office/drawing/2014/main" xmlns="" id="{16F010D1-9B57-4C9D-A86C-EDC9C4531945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>
            <a:off x="4076043" y="2941616"/>
            <a:ext cx="0" cy="0"/>
          </a:xfrm>
          <a:prstGeom prst="rect">
            <a:avLst/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72" name="OTLSHAPE_T_44f65637594344bea580dfb5e14eae93_ShapePercentage" hidden="1">
            <a:extLst>
              <a:ext uri="{FF2B5EF4-FFF2-40B4-BE49-F238E27FC236}">
                <a16:creationId xmlns:a16="http://schemas.microsoft.com/office/drawing/2014/main" xmlns="" id="{FBCF2C38-F783-44DA-8383-7CF4B6739ECB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>
            <a:off x="4076043" y="3284516"/>
            <a:ext cx="0" cy="0"/>
          </a:xfrm>
          <a:prstGeom prst="rect">
            <a:avLst/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74" name="OTLSHAPE_T_4004f42984004507b849b8c4ed2ad844_ShapePercentage" hidden="1">
            <a:extLst>
              <a:ext uri="{FF2B5EF4-FFF2-40B4-BE49-F238E27FC236}">
                <a16:creationId xmlns:a16="http://schemas.microsoft.com/office/drawing/2014/main" xmlns="" id="{B9589E6D-C282-4F9C-8F04-E7DF06F34F1F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6480754" y="3627416"/>
            <a:ext cx="0" cy="0"/>
          </a:xfrm>
          <a:prstGeom prst="rect">
            <a:avLst/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76" name="OTLSHAPE_T_8dea7e79ec43451c9548d301febb13c4_ShapePercentage" hidden="1">
            <a:extLst>
              <a:ext uri="{FF2B5EF4-FFF2-40B4-BE49-F238E27FC236}">
                <a16:creationId xmlns:a16="http://schemas.microsoft.com/office/drawing/2014/main" xmlns="" id="{FFEC2E96-C5F7-455E-9862-85D7A0FE6FE8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>
            <a:off x="9943537" y="4016671"/>
            <a:ext cx="0" cy="0"/>
          </a:xfrm>
          <a:prstGeom prst="rect">
            <a:avLst/>
          </a:prstGeom>
          <a:solidFill>
            <a:schemeClr val="dk1">
              <a:alpha val="34902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91" name="OTLSHAPE_T_5433b813eac84272b68a7acf5ec5b015_JoinedDate"/>
          <p:cNvSpPr txBox="1"/>
          <p:nvPr>
            <p:custDataLst>
              <p:tags r:id="rId59"/>
            </p:custDataLst>
          </p:nvPr>
        </p:nvSpPr>
        <p:spPr>
          <a:xfrm>
            <a:off x="4639826" y="2302489"/>
            <a:ext cx="6985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200" b="1" spc="-12" dirty="0">
                <a:solidFill>
                  <a:srgbClr val="323232"/>
                </a:solidFill>
                <a:latin typeface="Calibri" panose="020F0502020204030204" pitchFamily="34" charset="0"/>
              </a:rPr>
              <a:t>1/15 - 4/30</a:t>
            </a:r>
          </a:p>
        </p:txBody>
      </p:sp>
      <p:sp>
        <p:nvSpPr>
          <p:cNvPr id="3392" name="OTLSHAPE_T_5433b813eac84272b68a7acf5ec5b015_Title"/>
          <p:cNvSpPr txBox="1"/>
          <p:nvPr>
            <p:custDataLst>
              <p:tags r:id="rId60"/>
            </p:custDataLst>
          </p:nvPr>
        </p:nvSpPr>
        <p:spPr>
          <a:xfrm>
            <a:off x="2664579" y="2302489"/>
            <a:ext cx="4572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10" dirty="0">
                <a:solidFill>
                  <a:schemeClr val="lt1"/>
                </a:solidFill>
                <a:latin typeface="Calibri" panose="020F0502020204030204" pitchFamily="34" charset="0"/>
              </a:rPr>
              <a:t>Recruit</a:t>
            </a:r>
          </a:p>
        </p:txBody>
      </p:sp>
      <p:sp>
        <p:nvSpPr>
          <p:cNvPr id="3393" name="OTLSHAPE_T_5433b813eac84272b68a7acf5ec5b015_Duration"/>
          <p:cNvSpPr txBox="1"/>
          <p:nvPr>
            <p:custDataLst>
              <p:tags r:id="rId61"/>
            </p:custDataLst>
          </p:nvPr>
        </p:nvSpPr>
        <p:spPr>
          <a:xfrm>
            <a:off x="664356" y="2302489"/>
            <a:ext cx="4826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200" b="1" spc="-10" dirty="0">
                <a:solidFill>
                  <a:schemeClr val="dk1"/>
                </a:solidFill>
                <a:latin typeface="Calibri" panose="020F0502020204030204" pitchFamily="34" charset="0"/>
              </a:rPr>
              <a:t>75 days</a:t>
            </a:r>
          </a:p>
        </p:txBody>
      </p:sp>
      <p:sp>
        <p:nvSpPr>
          <p:cNvPr id="3399" name="OTLSHAPE_T_272053ad58a0417baee9bd3133206d09_JoinedDate"/>
          <p:cNvSpPr txBox="1"/>
          <p:nvPr>
            <p:custDataLst>
              <p:tags r:id="rId62"/>
            </p:custDataLst>
          </p:nvPr>
        </p:nvSpPr>
        <p:spPr>
          <a:xfrm>
            <a:off x="5018724" y="2645389"/>
            <a:ext cx="7112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200" b="1" spc="-10">
                <a:solidFill>
                  <a:srgbClr val="323232"/>
                </a:solidFill>
                <a:latin typeface="Calibri" panose="020F0502020204030204" pitchFamily="34" charset="0"/>
              </a:rPr>
              <a:t>3/30 - 5/12</a:t>
            </a:r>
          </a:p>
        </p:txBody>
      </p:sp>
      <p:sp>
        <p:nvSpPr>
          <p:cNvPr id="3400" name="OTLSHAPE_T_272053ad58a0417baee9bd3133206d09_Title"/>
          <p:cNvSpPr txBox="1"/>
          <p:nvPr>
            <p:custDataLst>
              <p:tags r:id="rId63"/>
            </p:custDataLst>
          </p:nvPr>
        </p:nvSpPr>
        <p:spPr>
          <a:xfrm>
            <a:off x="3703972" y="2645389"/>
            <a:ext cx="11303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6" dirty="0">
                <a:solidFill>
                  <a:schemeClr val="lt1"/>
                </a:solidFill>
                <a:latin typeface="Calibri" panose="020F0502020204030204" pitchFamily="34" charset="0"/>
              </a:rPr>
              <a:t>Legal Agreements</a:t>
            </a:r>
          </a:p>
        </p:txBody>
      </p:sp>
      <p:sp>
        <p:nvSpPr>
          <p:cNvPr id="3401" name="OTLSHAPE_T_272053ad58a0417baee9bd3133206d09_Duration"/>
          <p:cNvSpPr txBox="1"/>
          <p:nvPr>
            <p:custDataLst>
              <p:tags r:id="rId64"/>
            </p:custDataLst>
          </p:nvPr>
        </p:nvSpPr>
        <p:spPr>
          <a:xfrm>
            <a:off x="2919021" y="2645389"/>
            <a:ext cx="5969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200" b="1" spc="-10">
                <a:solidFill>
                  <a:schemeClr val="lt1"/>
                </a:solidFill>
                <a:latin typeface="Calibri" panose="020F0502020204030204" pitchFamily="34" charset="0"/>
              </a:rPr>
              <a:t>31.8 days</a:t>
            </a:r>
          </a:p>
        </p:txBody>
      </p:sp>
      <p:sp>
        <p:nvSpPr>
          <p:cNvPr id="3407" name="OTLSHAPE_T_8946987c5b794444934420cf76f92f8b_JoinedDate"/>
          <p:cNvSpPr txBox="1"/>
          <p:nvPr>
            <p:custDataLst>
              <p:tags r:id="rId65"/>
            </p:custDataLst>
          </p:nvPr>
        </p:nvSpPr>
        <p:spPr>
          <a:xfrm>
            <a:off x="6595657" y="2988289"/>
            <a:ext cx="7112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200" b="1" spc="-10">
                <a:solidFill>
                  <a:srgbClr val="323232"/>
                </a:solidFill>
                <a:latin typeface="Calibri" panose="020F0502020204030204" pitchFamily="34" charset="0"/>
              </a:rPr>
              <a:t>4/15 - 6/30</a:t>
            </a:r>
          </a:p>
        </p:txBody>
      </p:sp>
      <p:sp>
        <p:nvSpPr>
          <p:cNvPr id="3408" name="OTLSHAPE_T_8946987c5b794444934420cf76f92f8b_Title"/>
          <p:cNvSpPr txBox="1"/>
          <p:nvPr>
            <p:custDataLst>
              <p:tags r:id="rId66"/>
            </p:custDataLst>
          </p:nvPr>
        </p:nvSpPr>
        <p:spPr>
          <a:xfrm>
            <a:off x="4672656" y="2988289"/>
            <a:ext cx="12827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4" dirty="0">
                <a:solidFill>
                  <a:schemeClr val="lt1"/>
                </a:solidFill>
                <a:latin typeface="Calibri" panose="020F0502020204030204" pitchFamily="34" charset="0"/>
              </a:rPr>
              <a:t>Architecture Review</a:t>
            </a:r>
          </a:p>
        </p:txBody>
      </p:sp>
      <p:sp>
        <p:nvSpPr>
          <p:cNvPr id="3409" name="OTLSHAPE_T_8946987c5b794444934420cf76f92f8b_Duration"/>
          <p:cNvSpPr txBox="1"/>
          <p:nvPr>
            <p:custDataLst>
              <p:tags r:id="rId67"/>
            </p:custDataLst>
          </p:nvPr>
        </p:nvSpPr>
        <p:spPr>
          <a:xfrm>
            <a:off x="3550009" y="2988289"/>
            <a:ext cx="4699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200" b="1" spc="-10" dirty="0">
                <a:solidFill>
                  <a:schemeClr val="dk1"/>
                </a:solidFill>
                <a:latin typeface="Calibri" panose="020F0502020204030204" pitchFamily="34" charset="0"/>
              </a:rPr>
              <a:t>55 days</a:t>
            </a:r>
          </a:p>
        </p:txBody>
      </p:sp>
      <p:sp>
        <p:nvSpPr>
          <p:cNvPr id="3415" name="OTLSHAPE_T_44f65637594344bea580dfb5e14eae93_JoinedDate"/>
          <p:cNvSpPr txBox="1"/>
          <p:nvPr>
            <p:custDataLst>
              <p:tags r:id="rId68"/>
            </p:custDataLst>
          </p:nvPr>
        </p:nvSpPr>
        <p:spPr>
          <a:xfrm>
            <a:off x="6595657" y="3331189"/>
            <a:ext cx="7112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200" b="1" spc="-10">
                <a:solidFill>
                  <a:srgbClr val="323232"/>
                </a:solidFill>
                <a:latin typeface="Calibri" panose="020F0502020204030204" pitchFamily="34" charset="0"/>
              </a:rPr>
              <a:t>4/15 - 6/30</a:t>
            </a:r>
          </a:p>
        </p:txBody>
      </p:sp>
      <p:sp>
        <p:nvSpPr>
          <p:cNvPr id="3416" name="OTLSHAPE_T_44f65637594344bea580dfb5e14eae93_Title"/>
          <p:cNvSpPr txBox="1"/>
          <p:nvPr>
            <p:custDataLst>
              <p:tags r:id="rId69"/>
            </p:custDataLst>
          </p:nvPr>
        </p:nvSpPr>
        <p:spPr>
          <a:xfrm>
            <a:off x="4895266" y="3331189"/>
            <a:ext cx="8382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8" dirty="0">
                <a:solidFill>
                  <a:schemeClr val="lt1"/>
                </a:solidFill>
                <a:latin typeface="Calibri" panose="020F0502020204030204" pitchFamily="34" charset="0"/>
              </a:rPr>
              <a:t>Training Calls</a:t>
            </a:r>
          </a:p>
        </p:txBody>
      </p:sp>
      <p:sp>
        <p:nvSpPr>
          <p:cNvPr id="3417" name="OTLSHAPE_T_44f65637594344bea580dfb5e14eae93_Duration"/>
          <p:cNvSpPr txBox="1"/>
          <p:nvPr>
            <p:custDataLst>
              <p:tags r:id="rId70"/>
            </p:custDataLst>
          </p:nvPr>
        </p:nvSpPr>
        <p:spPr>
          <a:xfrm>
            <a:off x="3550009" y="3331189"/>
            <a:ext cx="4826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200" b="1" spc="-10" dirty="0">
                <a:solidFill>
                  <a:schemeClr val="dk1"/>
                </a:solidFill>
                <a:latin typeface="Calibri" panose="020F0502020204030204" pitchFamily="34" charset="0"/>
              </a:rPr>
              <a:t>55 days</a:t>
            </a:r>
          </a:p>
        </p:txBody>
      </p:sp>
      <p:sp>
        <p:nvSpPr>
          <p:cNvPr id="3423" name="OTLSHAPE_T_4004f42984004507b849b8c4ed2ad844_JoinedDate"/>
          <p:cNvSpPr txBox="1"/>
          <p:nvPr>
            <p:custDataLst>
              <p:tags r:id="rId71"/>
            </p:custDataLst>
          </p:nvPr>
        </p:nvSpPr>
        <p:spPr>
          <a:xfrm>
            <a:off x="10635572" y="3674089"/>
            <a:ext cx="7112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200" b="1" spc="-10">
                <a:solidFill>
                  <a:srgbClr val="323232"/>
                </a:solidFill>
                <a:latin typeface="Calibri" panose="020F0502020204030204" pitchFamily="34" charset="0"/>
              </a:rPr>
              <a:t>6/29 - 11/3</a:t>
            </a:r>
          </a:p>
        </p:txBody>
      </p:sp>
      <p:sp>
        <p:nvSpPr>
          <p:cNvPr id="3424" name="OTLSHAPE_T_4004f42984004507b849b8c4ed2ad844_Title"/>
          <p:cNvSpPr txBox="1"/>
          <p:nvPr>
            <p:custDataLst>
              <p:tags r:id="rId72"/>
            </p:custDataLst>
          </p:nvPr>
        </p:nvSpPr>
        <p:spPr>
          <a:xfrm>
            <a:off x="7851767" y="3674089"/>
            <a:ext cx="13716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4" dirty="0">
                <a:solidFill>
                  <a:schemeClr val="lt1"/>
                </a:solidFill>
                <a:latin typeface="Calibri" panose="020F0502020204030204" pitchFamily="34" charset="0"/>
              </a:rPr>
              <a:t>Partner Development</a:t>
            </a:r>
          </a:p>
        </p:txBody>
      </p:sp>
      <p:sp>
        <p:nvSpPr>
          <p:cNvPr id="3425" name="OTLSHAPE_T_4004f42984004507b849b8c4ed2ad844_Duration"/>
          <p:cNvSpPr txBox="1"/>
          <p:nvPr>
            <p:custDataLst>
              <p:tags r:id="rId73"/>
            </p:custDataLst>
          </p:nvPr>
        </p:nvSpPr>
        <p:spPr>
          <a:xfrm>
            <a:off x="5954720" y="3674089"/>
            <a:ext cx="4826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200" b="1" spc="-10" dirty="0">
                <a:solidFill>
                  <a:schemeClr val="dk1"/>
                </a:solidFill>
                <a:latin typeface="Calibri" panose="020F0502020204030204" pitchFamily="34" charset="0"/>
              </a:rPr>
              <a:t>92 days</a:t>
            </a:r>
          </a:p>
        </p:txBody>
      </p:sp>
      <p:sp>
        <p:nvSpPr>
          <p:cNvPr id="3431" name="OTLSHAPE_T_8dea7e79ec43451c9548d301febb13c4_JoinedDate"/>
          <p:cNvSpPr txBox="1"/>
          <p:nvPr>
            <p:custDataLst>
              <p:tags r:id="rId74"/>
            </p:custDataLst>
          </p:nvPr>
        </p:nvSpPr>
        <p:spPr>
          <a:xfrm>
            <a:off x="11501268" y="3970316"/>
            <a:ext cx="495300" cy="37211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200" b="1">
                <a:solidFill>
                  <a:srgbClr val="323232"/>
                </a:solidFill>
                <a:latin typeface="Calibri" panose="020F0502020204030204" pitchFamily="34" charset="0"/>
              </a:rPr>
              <a:t>10/15 - 11/30</a:t>
            </a:r>
          </a:p>
        </p:txBody>
      </p:sp>
      <p:sp>
        <p:nvSpPr>
          <p:cNvPr id="3432" name="OTLSHAPE_T_8dea7e79ec43451c9548d301febb13c4_Title"/>
          <p:cNvSpPr txBox="1"/>
          <p:nvPr>
            <p:custDataLst>
              <p:tags r:id="rId75"/>
            </p:custDataLst>
          </p:nvPr>
        </p:nvSpPr>
        <p:spPr>
          <a:xfrm>
            <a:off x="10371734" y="4063344"/>
            <a:ext cx="6604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10" dirty="0">
                <a:solidFill>
                  <a:schemeClr val="lt1"/>
                </a:solidFill>
                <a:latin typeface="Calibri" panose="020F0502020204030204" pitchFamily="34" charset="0"/>
              </a:rPr>
              <a:t>Marketing</a:t>
            </a:r>
          </a:p>
        </p:txBody>
      </p:sp>
      <p:sp>
        <p:nvSpPr>
          <p:cNvPr id="3433" name="OTLSHAPE_T_8dea7e79ec43451c9548d301febb13c4_Duration"/>
          <p:cNvSpPr txBox="1"/>
          <p:nvPr>
            <p:custDataLst>
              <p:tags r:id="rId76"/>
            </p:custDataLst>
          </p:nvPr>
        </p:nvSpPr>
        <p:spPr>
          <a:xfrm>
            <a:off x="9417503" y="4063344"/>
            <a:ext cx="4826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200" b="1" spc="-10" dirty="0">
                <a:solidFill>
                  <a:schemeClr val="dk1"/>
                </a:solidFill>
                <a:latin typeface="Calibri" panose="020F0502020204030204" pitchFamily="34" charset="0"/>
              </a:rPr>
              <a:t>33 days</a:t>
            </a:r>
          </a:p>
        </p:txBody>
      </p:sp>
      <p:sp>
        <p:nvSpPr>
          <p:cNvPr id="17" name="OTLSHAPE_T_5433b813eac84272b68a7acf5ec5b015_TextPercentage" hidden="1">
            <a:extLst>
              <a:ext uri="{FF2B5EF4-FFF2-40B4-BE49-F238E27FC236}">
                <a16:creationId xmlns:a16="http://schemas.microsoft.com/office/drawing/2014/main" xmlns="" id="{C7F31A67-8585-4178-9980-3CDD8767AA9A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OTLSHAPE_T_5433b813eac84272b68a7acf5ec5b015_StartDate" hidden="1">
            <a:extLst>
              <a:ext uri="{FF2B5EF4-FFF2-40B4-BE49-F238E27FC236}">
                <a16:creationId xmlns:a16="http://schemas.microsoft.com/office/drawing/2014/main" xmlns="" id="{318C21C3-60B6-4565-B962-78539843E8E6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OTLSHAPE_T_5433b813eac84272b68a7acf5ec5b015_EndDate" hidden="1">
            <a:extLst>
              <a:ext uri="{FF2B5EF4-FFF2-40B4-BE49-F238E27FC236}">
                <a16:creationId xmlns:a16="http://schemas.microsoft.com/office/drawing/2014/main" xmlns="" id="{BC3FA1CB-7136-4200-9541-CDDBB3051301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OTLSHAPE_T_272053ad58a0417baee9bd3133206d09_TextPercentage" hidden="1">
            <a:extLst>
              <a:ext uri="{FF2B5EF4-FFF2-40B4-BE49-F238E27FC236}">
                <a16:creationId xmlns:a16="http://schemas.microsoft.com/office/drawing/2014/main" xmlns="" id="{AC1B74F1-C467-4142-A066-BBBBB96B3D38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OTLSHAPE_T_272053ad58a0417baee9bd3133206d09_StartDate" hidden="1">
            <a:extLst>
              <a:ext uri="{FF2B5EF4-FFF2-40B4-BE49-F238E27FC236}">
                <a16:creationId xmlns:a16="http://schemas.microsoft.com/office/drawing/2014/main" xmlns="" id="{604C9346-5ED6-4162-B3CE-094128B06803}"/>
              </a:ext>
            </a:extLst>
          </p:cNvPr>
          <p:cNvSpPr txBox="1"/>
          <p:nvPr>
            <p:custDataLst>
              <p:tags r:id="rId81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OTLSHAPE_T_272053ad58a0417baee9bd3133206d09_EndDate" hidden="1">
            <a:extLst>
              <a:ext uri="{FF2B5EF4-FFF2-40B4-BE49-F238E27FC236}">
                <a16:creationId xmlns:a16="http://schemas.microsoft.com/office/drawing/2014/main" xmlns="" id="{421C9C7A-C709-496D-BD76-840FEC38DC50}"/>
              </a:ext>
            </a:extLst>
          </p:cNvPr>
          <p:cNvSpPr txBox="1"/>
          <p:nvPr>
            <p:custDataLst>
              <p:tags r:id="rId82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OTLSHAPE_T_8946987c5b794444934420cf76f92f8b_TextPercentage" hidden="1">
            <a:extLst>
              <a:ext uri="{FF2B5EF4-FFF2-40B4-BE49-F238E27FC236}">
                <a16:creationId xmlns:a16="http://schemas.microsoft.com/office/drawing/2014/main" xmlns="" id="{52686781-0BE2-4A8C-A906-5719C715F6D8}"/>
              </a:ext>
            </a:extLst>
          </p:cNvPr>
          <p:cNvSpPr txBox="1"/>
          <p:nvPr>
            <p:custDataLst>
              <p:tags r:id="rId83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40" name="OTLSHAPE_T_8946987c5b794444934420cf76f92f8b_StartDate" hidden="1">
            <a:extLst>
              <a:ext uri="{FF2B5EF4-FFF2-40B4-BE49-F238E27FC236}">
                <a16:creationId xmlns:a16="http://schemas.microsoft.com/office/drawing/2014/main" xmlns="" id="{D0465525-B677-4AF8-8733-E5D207A13666}"/>
              </a:ext>
            </a:extLst>
          </p:cNvPr>
          <p:cNvSpPr txBox="1"/>
          <p:nvPr>
            <p:custDataLst>
              <p:tags r:id="rId84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OTLSHAPE_T_8946987c5b794444934420cf76f92f8b_EndDate" hidden="1">
            <a:extLst>
              <a:ext uri="{FF2B5EF4-FFF2-40B4-BE49-F238E27FC236}">
                <a16:creationId xmlns:a16="http://schemas.microsoft.com/office/drawing/2014/main" xmlns="" id="{57245551-D93E-4B79-B480-7BC9954A4338}"/>
              </a:ext>
            </a:extLst>
          </p:cNvPr>
          <p:cNvSpPr txBox="1"/>
          <p:nvPr>
            <p:custDataLst>
              <p:tags r:id="rId85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OTLSHAPE_T_44f65637594344bea580dfb5e14eae93_TextPercentage" hidden="1">
            <a:extLst>
              <a:ext uri="{FF2B5EF4-FFF2-40B4-BE49-F238E27FC236}">
                <a16:creationId xmlns:a16="http://schemas.microsoft.com/office/drawing/2014/main" xmlns="" id="{383904D3-6729-4356-B2EE-B3E25900143E}"/>
              </a:ext>
            </a:extLst>
          </p:cNvPr>
          <p:cNvSpPr txBox="1"/>
          <p:nvPr>
            <p:custDataLst>
              <p:tags r:id="rId86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OTLSHAPE_T_44f65637594344bea580dfb5e14eae93_StartDate" hidden="1">
            <a:extLst>
              <a:ext uri="{FF2B5EF4-FFF2-40B4-BE49-F238E27FC236}">
                <a16:creationId xmlns:a16="http://schemas.microsoft.com/office/drawing/2014/main" xmlns="" id="{7E142D51-48D3-4C28-ADD3-40E44AE4DD7B}"/>
              </a:ext>
            </a:extLst>
          </p:cNvPr>
          <p:cNvSpPr txBox="1"/>
          <p:nvPr>
            <p:custDataLst>
              <p:tags r:id="rId87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46" name="OTLSHAPE_T_44f65637594344bea580dfb5e14eae93_EndDate" hidden="1">
            <a:extLst>
              <a:ext uri="{FF2B5EF4-FFF2-40B4-BE49-F238E27FC236}">
                <a16:creationId xmlns:a16="http://schemas.microsoft.com/office/drawing/2014/main" xmlns="" id="{5E72B1B8-9E3C-4CF7-8B4A-658A4119DEB2}"/>
              </a:ext>
            </a:extLst>
          </p:cNvPr>
          <p:cNvSpPr txBox="1"/>
          <p:nvPr>
            <p:custDataLst>
              <p:tags r:id="rId88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50" name="OTLSHAPE_T_4004f42984004507b849b8c4ed2ad844_TextPercentage" hidden="1">
            <a:extLst>
              <a:ext uri="{FF2B5EF4-FFF2-40B4-BE49-F238E27FC236}">
                <a16:creationId xmlns:a16="http://schemas.microsoft.com/office/drawing/2014/main" xmlns="" id="{D2F2A4A0-92DC-47AF-A67E-3E73AF17A167}"/>
              </a:ext>
            </a:extLst>
          </p:cNvPr>
          <p:cNvSpPr txBox="1"/>
          <p:nvPr>
            <p:custDataLst>
              <p:tags r:id="rId89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52" name="OTLSHAPE_T_4004f42984004507b849b8c4ed2ad844_StartDate" hidden="1">
            <a:extLst>
              <a:ext uri="{FF2B5EF4-FFF2-40B4-BE49-F238E27FC236}">
                <a16:creationId xmlns:a16="http://schemas.microsoft.com/office/drawing/2014/main" xmlns="" id="{5EFC9B61-6A23-4FF0-9CBA-FF6F0916F9C3}"/>
              </a:ext>
            </a:extLst>
          </p:cNvPr>
          <p:cNvSpPr txBox="1"/>
          <p:nvPr>
            <p:custDataLst>
              <p:tags r:id="rId90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54" name="OTLSHAPE_T_4004f42984004507b849b8c4ed2ad844_EndDate" hidden="1">
            <a:extLst>
              <a:ext uri="{FF2B5EF4-FFF2-40B4-BE49-F238E27FC236}">
                <a16:creationId xmlns:a16="http://schemas.microsoft.com/office/drawing/2014/main" xmlns="" id="{92E18F35-8F37-405A-B37C-B93529415677}"/>
              </a:ext>
            </a:extLst>
          </p:cNvPr>
          <p:cNvSpPr txBox="1"/>
          <p:nvPr>
            <p:custDataLst>
              <p:tags r:id="rId91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56" name="OTLSHAPE_T_8dea7e79ec43451c9548d301febb13c4_TextPercentage" hidden="1">
            <a:extLst>
              <a:ext uri="{FF2B5EF4-FFF2-40B4-BE49-F238E27FC236}">
                <a16:creationId xmlns:a16="http://schemas.microsoft.com/office/drawing/2014/main" xmlns="" id="{F415E447-5D6E-44DF-841A-4C9F1E84F343}"/>
              </a:ext>
            </a:extLst>
          </p:cNvPr>
          <p:cNvSpPr txBox="1"/>
          <p:nvPr>
            <p:custDataLst>
              <p:tags r:id="rId92"/>
            </p:custDataLst>
          </p:nvPr>
        </p:nvSpPr>
        <p:spPr>
          <a:xfrm>
            <a:off x="12700" y="74255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57" name="OTLSHAPE_T_8dea7e79ec43451c9548d301febb13c4_StartDate" hidden="1">
            <a:extLst>
              <a:ext uri="{FF2B5EF4-FFF2-40B4-BE49-F238E27FC236}">
                <a16:creationId xmlns:a16="http://schemas.microsoft.com/office/drawing/2014/main" xmlns="" id="{FD515E77-3AD7-4374-A2B3-DE6A21F1EFAB}"/>
              </a:ext>
            </a:extLst>
          </p:cNvPr>
          <p:cNvSpPr txBox="1"/>
          <p:nvPr>
            <p:custDataLst>
              <p:tags r:id="rId93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58" name="OTLSHAPE_T_8dea7e79ec43451c9548d301febb13c4_EndDate" hidden="1">
            <a:extLst>
              <a:ext uri="{FF2B5EF4-FFF2-40B4-BE49-F238E27FC236}">
                <a16:creationId xmlns:a16="http://schemas.microsoft.com/office/drawing/2014/main" xmlns="" id="{7E8FBECC-2E03-46AE-9AF0-F71AC0225E41}"/>
              </a:ext>
            </a:extLst>
          </p:cNvPr>
          <p:cNvSpPr txBox="1"/>
          <p:nvPr>
            <p:custDataLst>
              <p:tags r:id="rId94"/>
            </p:custDataLst>
          </p:nvPr>
        </p:nvSpPr>
        <p:spPr>
          <a:xfrm>
            <a:off x="12700" y="-33467"/>
            <a:ext cx="0" cy="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endParaRPr lang="en-GB" sz="1200" b="1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309" name="OTLSHAPE_M_ffa713a2c3124b4d87e39720949e6d77_Shape">
            <a:extLst>
              <a:ext uri="{FF2B5EF4-FFF2-40B4-BE49-F238E27FC236}">
                <a16:creationId xmlns:a16="http://schemas.microsoft.com/office/drawing/2014/main" xmlns="" id="{2E1813AE-8B11-4E09-9D86-DEAD7369EAE1}"/>
              </a:ext>
            </a:extLst>
          </p:cNvPr>
          <p:cNvSpPr/>
          <p:nvPr>
            <p:custDataLst>
              <p:tags r:id="rId95"/>
            </p:custDataLst>
          </p:nvPr>
        </p:nvSpPr>
        <p:spPr>
          <a:xfrm>
            <a:off x="6430557" y="495300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10" name="OTLSHAPE_M_8963a89f71b449618ffe644093ac945d_Shape">
            <a:extLst>
              <a:ext uri="{FF2B5EF4-FFF2-40B4-BE49-F238E27FC236}">
                <a16:creationId xmlns:a16="http://schemas.microsoft.com/office/drawing/2014/main" xmlns="" id="{D3298E57-254F-42F8-A55A-C147D5732BD9}"/>
              </a:ext>
            </a:extLst>
          </p:cNvPr>
          <p:cNvSpPr/>
          <p:nvPr>
            <p:custDataLst>
              <p:tags r:id="rId96"/>
            </p:custDataLst>
          </p:nvPr>
        </p:nvSpPr>
        <p:spPr>
          <a:xfrm>
            <a:off x="7905447" y="495300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11" name="OTLSHAPE_M_1ffadcdd4f06417e9590940a4b669625_Shape">
            <a:extLst>
              <a:ext uri="{FF2B5EF4-FFF2-40B4-BE49-F238E27FC236}">
                <a16:creationId xmlns:a16="http://schemas.microsoft.com/office/drawing/2014/main" xmlns="" id="{F3AB6133-3B2E-47B2-8CD2-D7A337363AB8}"/>
              </a:ext>
            </a:extLst>
          </p:cNvPr>
          <p:cNvSpPr/>
          <p:nvPr>
            <p:custDataLst>
              <p:tags r:id="rId97"/>
            </p:custDataLst>
          </p:nvPr>
        </p:nvSpPr>
        <p:spPr>
          <a:xfrm>
            <a:off x="9733027" y="495300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12" name="OTLSHAPE_M_a3f90804e51e4c47826f02c014f6235b_Shape">
            <a:extLst>
              <a:ext uri="{FF2B5EF4-FFF2-40B4-BE49-F238E27FC236}">
                <a16:creationId xmlns:a16="http://schemas.microsoft.com/office/drawing/2014/main" xmlns="" id="{4395B232-91BC-49B3-A2D4-38D5C27D0FB2}"/>
              </a:ext>
            </a:extLst>
          </p:cNvPr>
          <p:cNvSpPr/>
          <p:nvPr>
            <p:custDataLst>
              <p:tags r:id="rId98"/>
            </p:custDataLst>
          </p:nvPr>
        </p:nvSpPr>
        <p:spPr>
          <a:xfrm>
            <a:off x="1108131" y="5461000"/>
            <a:ext cx="228600" cy="254000"/>
          </a:xfrm>
          <a:prstGeom prst="chevron">
            <a:avLst>
              <a:gd name="adj" fmla="val 30000"/>
            </a:avLst>
          </a:prstGeom>
          <a:solidFill>
            <a:srgbClr val="D5476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13" name="OTLSHAPE_M_667f3b11a6cf4b668fb739fca9abd779_Shape">
            <a:extLst>
              <a:ext uri="{FF2B5EF4-FFF2-40B4-BE49-F238E27FC236}">
                <a16:creationId xmlns:a16="http://schemas.microsoft.com/office/drawing/2014/main" xmlns="" id="{423C42D7-879D-4C97-B343-C372F4F4890C}"/>
              </a:ext>
            </a:extLst>
          </p:cNvPr>
          <p:cNvSpPr/>
          <p:nvPr>
            <p:custDataLst>
              <p:tags r:id="rId99"/>
            </p:custDataLst>
          </p:nvPr>
        </p:nvSpPr>
        <p:spPr>
          <a:xfrm>
            <a:off x="11336168" y="5461000"/>
            <a:ext cx="228600" cy="254000"/>
          </a:xfrm>
          <a:prstGeom prst="chevron">
            <a:avLst>
              <a:gd name="adj" fmla="val 3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71" name="OTLSHAPE_M_ffa713a2c3124b4d87e39720949e6d77_Title"/>
          <p:cNvSpPr txBox="1"/>
          <p:nvPr>
            <p:custDataLst>
              <p:tags r:id="rId100"/>
            </p:custDataLst>
          </p:nvPr>
        </p:nvSpPr>
        <p:spPr>
          <a:xfrm>
            <a:off x="6036244" y="4545626"/>
            <a:ext cx="10287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8" dirty="0">
                <a:solidFill>
                  <a:schemeClr val="dk1"/>
                </a:solidFill>
                <a:latin typeface="Calibri" panose="020F0502020204030204" pitchFamily="34" charset="0"/>
              </a:rPr>
              <a:t>Validation Call 1</a:t>
            </a:r>
          </a:p>
        </p:txBody>
      </p:sp>
      <p:sp>
        <p:nvSpPr>
          <p:cNvPr id="3372" name="OTLSHAPE_M_ffa713a2c3124b4d87e39720949e6d77_Date"/>
          <p:cNvSpPr txBox="1"/>
          <p:nvPr>
            <p:custDataLst>
              <p:tags r:id="rId101"/>
            </p:custDataLst>
          </p:nvPr>
        </p:nvSpPr>
        <p:spPr>
          <a:xfrm>
            <a:off x="6226299" y="4757081"/>
            <a:ext cx="647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spc="-8">
                <a:solidFill>
                  <a:srgbClr val="323232"/>
                </a:solidFill>
                <a:latin typeface="Calibri" panose="020F0502020204030204" pitchFamily="34" charset="0"/>
              </a:rPr>
              <a:t>06.30.2022</a:t>
            </a:r>
            <a:endParaRPr lang="en-US" sz="1100" spc="-8" dirty="0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374" name="OTLSHAPE_M_8963a89f71b449618ffe644093ac945d_Title"/>
          <p:cNvSpPr txBox="1"/>
          <p:nvPr>
            <p:custDataLst>
              <p:tags r:id="rId102"/>
            </p:custDataLst>
          </p:nvPr>
        </p:nvSpPr>
        <p:spPr>
          <a:xfrm>
            <a:off x="7511133" y="4545626"/>
            <a:ext cx="10287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8" dirty="0">
                <a:solidFill>
                  <a:schemeClr val="dk1"/>
                </a:solidFill>
                <a:latin typeface="Calibri" panose="020F0502020204030204" pitchFamily="34" charset="0"/>
              </a:rPr>
              <a:t>Validation Call 2</a:t>
            </a:r>
          </a:p>
        </p:txBody>
      </p:sp>
      <p:sp>
        <p:nvSpPr>
          <p:cNvPr id="3375" name="OTLSHAPE_M_8963a89f71b449618ffe644093ac945d_Date"/>
          <p:cNvSpPr txBox="1"/>
          <p:nvPr>
            <p:custDataLst>
              <p:tags r:id="rId103"/>
            </p:custDataLst>
          </p:nvPr>
        </p:nvSpPr>
        <p:spPr>
          <a:xfrm>
            <a:off x="7701188" y="4757081"/>
            <a:ext cx="647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spc="-8">
                <a:solidFill>
                  <a:srgbClr val="323232"/>
                </a:solidFill>
                <a:latin typeface="Calibri" panose="020F0502020204030204" pitchFamily="34" charset="0"/>
              </a:rPr>
              <a:t>08.15.2022</a:t>
            </a:r>
            <a:endParaRPr lang="en-US" sz="1100" spc="-8" dirty="0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377" name="OTLSHAPE_M_1ffadcdd4f06417e9590940a4b669625_Title"/>
          <p:cNvSpPr txBox="1"/>
          <p:nvPr>
            <p:custDataLst>
              <p:tags r:id="rId104"/>
            </p:custDataLst>
          </p:nvPr>
        </p:nvSpPr>
        <p:spPr>
          <a:xfrm>
            <a:off x="9338713" y="4545626"/>
            <a:ext cx="10287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spc="-8" dirty="0">
                <a:solidFill>
                  <a:schemeClr val="dk1"/>
                </a:solidFill>
                <a:latin typeface="Calibri" panose="020F0502020204030204" pitchFamily="34" charset="0"/>
              </a:rPr>
              <a:t>Validation Call 3</a:t>
            </a:r>
          </a:p>
        </p:txBody>
      </p:sp>
      <p:sp>
        <p:nvSpPr>
          <p:cNvPr id="3378" name="OTLSHAPE_M_1ffadcdd4f06417e9590940a4b669625_Date"/>
          <p:cNvSpPr txBox="1"/>
          <p:nvPr>
            <p:custDataLst>
              <p:tags r:id="rId105"/>
            </p:custDataLst>
          </p:nvPr>
        </p:nvSpPr>
        <p:spPr>
          <a:xfrm>
            <a:off x="9528769" y="4757081"/>
            <a:ext cx="647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spc="-8">
                <a:solidFill>
                  <a:srgbClr val="323232"/>
                </a:solidFill>
                <a:latin typeface="Calibri" panose="020F0502020204030204" pitchFamily="34" charset="0"/>
              </a:rPr>
              <a:t>10.11.2022</a:t>
            </a:r>
            <a:endParaRPr lang="en-US" sz="1100" spc="-8" dirty="0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380" name="OTLSHAPE_M_a3f90804e51e4c47826f02c014f6235b_Title"/>
          <p:cNvSpPr txBox="1"/>
          <p:nvPr>
            <p:custDataLst>
              <p:tags r:id="rId106"/>
            </p:custDataLst>
          </p:nvPr>
        </p:nvSpPr>
        <p:spPr>
          <a:xfrm>
            <a:off x="828604" y="5936319"/>
            <a:ext cx="801712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u="sng" spc="-6" dirty="0">
                <a:solidFill>
                  <a:schemeClr val="dk1"/>
                </a:solidFill>
                <a:latin typeface="Calibri" panose="020F0502020204030204" pitchFamily="34" charset="0"/>
              </a:rPr>
              <a:t>Project Start</a:t>
            </a:r>
          </a:p>
        </p:txBody>
      </p:sp>
      <p:sp>
        <p:nvSpPr>
          <p:cNvPr id="3381" name="OTLSHAPE_M_a3f90804e51e4c47826f02c014f6235b_Date"/>
          <p:cNvSpPr txBox="1"/>
          <p:nvPr>
            <p:custDataLst>
              <p:tags r:id="rId107"/>
            </p:custDataLst>
          </p:nvPr>
        </p:nvSpPr>
        <p:spPr>
          <a:xfrm>
            <a:off x="901840" y="5740400"/>
            <a:ext cx="647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>
                <a:solidFill>
                  <a:srgbClr val="323232"/>
                </a:solidFill>
                <a:latin typeface="Calibri" panose="020F0502020204030204" pitchFamily="34" charset="0"/>
              </a:rPr>
              <a:t>01.15.2022</a:t>
            </a:r>
            <a:endParaRPr lang="en-US" sz="1100" b="1" spc="-10" dirty="0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383" name="OTLSHAPE_M_667f3b11a6cf4b668fb739fca9abd779_Title"/>
          <p:cNvSpPr txBox="1"/>
          <p:nvPr>
            <p:custDataLst>
              <p:tags r:id="rId108"/>
            </p:custDataLst>
          </p:nvPr>
        </p:nvSpPr>
        <p:spPr>
          <a:xfrm>
            <a:off x="11090507" y="5936319"/>
            <a:ext cx="723900" cy="18605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200" b="1" u="sng" spc="-8" dirty="0">
                <a:solidFill>
                  <a:schemeClr val="dk1"/>
                </a:solidFill>
                <a:latin typeface="Calibri" panose="020F0502020204030204" pitchFamily="34" charset="0"/>
              </a:rPr>
              <a:t>Project End</a:t>
            </a:r>
          </a:p>
        </p:txBody>
      </p:sp>
      <p:sp>
        <p:nvSpPr>
          <p:cNvPr id="3384" name="OTLSHAPE_M_667f3b11a6cf4b668fb739fca9abd779_Date"/>
          <p:cNvSpPr txBox="1"/>
          <p:nvPr>
            <p:custDataLst>
              <p:tags r:id="rId109"/>
            </p:custDataLst>
          </p:nvPr>
        </p:nvSpPr>
        <p:spPr>
          <a:xfrm>
            <a:off x="11129877" y="5740400"/>
            <a:ext cx="647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>
                <a:solidFill>
                  <a:srgbClr val="323232"/>
                </a:solidFill>
                <a:latin typeface="Calibri" panose="020F0502020204030204" pitchFamily="34" charset="0"/>
              </a:rPr>
              <a:t>11.30.2022</a:t>
            </a:r>
            <a:endParaRPr lang="en-US" sz="1100" b="1" spc="-10" dirty="0">
              <a:solidFill>
                <a:srgbClr val="323232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11210" y="1049572"/>
            <a:ext cx="4063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dirty="0" smtClean="0">
                <a:latin typeface="Berlin Sans FB" pitchFamily="34" charset="0"/>
              </a:rPr>
              <a:t>Sample Gantt Chart</a:t>
            </a:r>
            <a:endParaRPr lang="en-US" sz="3600" dirty="0">
              <a:latin typeface="Berlin Sans FB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41953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X3N3aW1sYW5lc1YyIjpbXSwiQ3VsdHVyZUluZm9OYW1lIjoiZW4tVVMiLCJTdHlsZU5hbWUiOiJSb2FkbWFwIiwiVmVyc2lvbiI6eyIkaWQiOiIyIiwiVmVyc2lvbiI6IjMuNi4xIiwiT3JpZ2luYWxBc3NlbWJseVZlcnNpb24iOiIyLjAxLjEyLjAwIiwiRWRpdGlvbiI6IlBybyIsIkxhc3RTYXZlZEVkaXRpb24iOjMsIklzUGx1c0VkaXRpb24iOnRydWUsIklzUHJvRWRpdGlvbiI6dHJ1ZX0sIkVmZmVjdCI6MCwiU3R5bGUiOnsiJGlkIjoiMyIsIlRpbWViYW5kU3R5bGUiOnsiJGlkIjoiNCIsIlNjYWxlTWFya2luZyI6MCwiU2hhcGUiOjEzLCJTaGFwZVN0eWxlIjp7IiRpZCI6IjUiLCJNYXJnaW4iOnsiJGlkIjoiNiIsIlRvcCI6MC4wLCJMZWZ0IjoxMC4wLCJSaWdodCI6MTAuMCwiQm90dG9tIjowLjB9LCJQYWRkaW5nIjp7IiRpZCI6IjciLCJUb3AiOjMuMCwiTGVmdCI6MC4wLCJSaWdodCI6MC4wLCJCb3R0b20iOjMuMH0sIkJhY2tncm91bmQiOnsiJGlkIjoiOCIsIkNvbG9yIjp7IiRpZCI6IjkiLCJBIjoyNTUsIlIiOjUwLCJHIjo1MCwiQiI6NTB9fSwiSXNWaXNpYmxlIjp0cnVlLCJXaWR0aCI6MC4wLCJIZWlnaHQiOjMwLjAsIkJvcmRlclN0eWxlIjp7IiRpZCI6IjEwIiwiTGluZUNvbG9yIjp7IiRpZCI6IjExIiwiJHR5cGUiOiJOTFJFLkNvbW1vbi5Eb20uU29saWRDb2xvckJydXNoLCBOTFJFLkNvbW1vbiIsIkNvbG9yIjp7IiRpZCI6IjEyIiwiQSI6MjU1LCJSIjoyNTUsIkciOjAsIkIiOjB9fSwiTGluZVdlaWdodCI6MC4wLCJMaW5lVHlwZSI6MCwiUGFyZW50U3R5bGUiOm51bGx9LCJQYXJlbnRTdHlsZSI6bnVsbH0sIk1pZGRsZVRpZXJTaGFwZVN0eWxlIjp7IiRpZCI6IjEzIiwiTWFyZ2luIjp7IiRpZCI6IjE0IiwiVG9wIjowLjAsIkxlZnQiOjEwLjAsIlJpZ2h0IjoxMC4wLCJCb3R0b20iOjAuMH0sIlBhZGRpbmciOnsiJGlkIjoiMTUiLCJUb3AiOjMuMCwiTGVmdCI6MC4wLCJSaWdodCI6MC4wLCJCb3R0b20iOjMuMH0sIkJhY2tncm91bmQiOnsiJGlkIjoiMTYiLCJDb2xvciI6eyIkaWQiOiIxNyIsIkEiOjI1NSwiUiI6NTAsIkciOjUwLCJCIjo1MH19LCJJc1Zpc2libGUiOnRydWUsIldpZHRoIjowLjAsIkhlaWdodCI6MzAuMCwiQm9yZGVyU3R5bGUiOm51bGwsIlBhcmVudFN0eWxlIjpudWxsfSwiQm90dG9tVGllclNoYXBlU3R5bGUiOnsiJGlkIjoiMTgiLCJNYXJnaW4iOnsiJGlkIjoiMTkiLCJUb3AiOjAuMCwiTGVmdCI6MTAuMCwiUmlnaHQiOjEwLjAsIkJvdHRvbSI6MC4wfSwiUGFkZGluZyI6eyIkaWQiOiIyMCIsIlRvcCI6My4wLCJMZWZ0IjowLjAsIlJpZ2h0IjowLjAsIkJvdHRvbSI6My4wfSwiQmFja2dyb3VuZCI6eyIkcmVmIjoiMTYifSwiSXNWaXNpYmxlIjp0cnVlLCJXaWR0aCI6MC4wLCJIZWlnaHQiOjMwLjAsIkJvcmRlclN0eWxlIjpudWxsLCJQYXJlbnRTdHlsZSI6bnVsbH0sIlJpZ2h0RW5kQ2Fwc1N0eWxlIjp7IiRpZCI6IjIxIiwiRm9udFNldHRpbmdzIjp7IiRpZCI6IjIyIiwiRm9udFNpemUiOjE0LCJGb250TmFtZSI6IkNhbGlicmkiLCJJc0JvbGQiOnRydWUsIklzSXRhbGljIjpmYWxzZSwiSXNVbmRlcmxpbmVkIjpmYWxzZSwiUGFyZW50U3R5bGUiOm51bGx9LCJBdXRvU2l6ZSI6MCwiRm9yZWdyb3VuZCI6eyIkaWQiOiIyMyIsIkNvbG9yIjp7IiRpZCI6IjI0IiwiQSI6MjU1LCJSIjowLCJHIjowLCJCIjowfX0sIk1heFdpZHRoIjoiSW5maW5pdHkiLCJNYXhIZWlnaHQiOiJJbmZpbml0eSIsIlNtYXJ0Rm9yZWdyb3VuZElzQWN0aXZlIjpmYWxzZSwiSG9yaXpvbnRhbEFsaWdubWVudCI6MCwiVmVydGljYWxBbGlnbm1lbnQiOjAsIlNtYXJ0Rm9yZWdyb3VuZCI6bnVsbCwiQmFja2dyb3VuZEZpbGxUeXBlIjowLCJNYXJnaW4iOnsiJGlkIjoiMjUiLCJUb3AiOjAuMCwiTGVmdCI6MC4wLCJSaWdodCI6MjAuMCwiQm90dG9tIjowLjB9LCJQYWRkaW5nIjp7IiRpZCI6IjI2IiwiVG9wIjowLjAsIkxlZnQiOjAuMCwiUmlnaHQiOjAuMCwiQm90dG9tIjowLjB9LCJCYWNrZ3JvdW5kIjp7IiRpZCI6IjI3IiwiQ29sb3IiOnsiJGlkIjoiMjgiLCJBIjo4OSwiUiI6MCwiRyI6MCwiQiI6MH19LCJJc1Zpc2libGUiOnRydWUsIldpZHRoIjowLjAsIkhlaWdodCI6MC4wLCJCb3JkZXJTdHlsZSI6bnVsbCwiUGFyZW50U3R5bGUiOm51bGx9LCJMZWZ0RW5kQ2Fwc1N0eWxlIjp7IiRpZCI6IjI5IiwiRm9udFNldHRpbmdzIjp7IiRpZCI6IjMwIiwiRm9udFNpemUiOjE0LCJGb250TmFtZSI6IkNhbGlicmkiLCJJc0JvbGQiOnRydWUsIklzSXRhbGljIjpmYWxzZSwiSXNVbmRlcmxpbmVkIjpmYWxzZSwiUGFyZW50U3R5bGUiOm51bGx9LCJBdXRvU2l6ZSI6MCwiRm9yZWdyb3VuZCI6eyIkaWQiOiIzMSIsIkNvbG9yIjp7IiRpZCI6IjMyIiwiQSI6MjU1LCJSIjowLCJHIjowLCJCIjowfX0sIk1heFdpZHRoIjoiSW5maW5pdHkiLCJNYXhIZWlnaHQiOiJJbmZpbml0eSIsIlNtYXJ0Rm9yZWdyb3VuZElzQWN0aXZlIjpmYWxzZSwiSG9yaXpvbnRhbEFsaWdubWVudCI6MCwiVmVydGljYWxBbGlnbm1lbnQiOjAsIlNtYXJ0Rm9yZWdyb3VuZCI6bnVsbCwiQmFja2dyb3VuZEZpbGxUeXBlIjowLCJNYXJnaW4iOnsiJGlkIjoiMzMiLCJUb3AiOjAuMCwiTGVmdCI6MjAuMCwiUmlnaHQiOjAuMCwiQm90dG9tIjowLjB9LCJQYWRkaW5nIjp7IiRpZCI6IjM0IiwiVG9wIjowLjAsIkxlZnQiOjAuMCwiUmlnaHQiOjAuMCwiQm90dG9tIjowLjB9LCJCYWNrZ3JvdW5kIjp7IiRpZCI6IjM1IiwiQ29sb3IiOnsiJHJlZiI6IjI4In19LCJJc1Zpc2libGUiOmZhbHNlLCJXaWR0aCI6MC4wLCJIZWlnaHQiOjAuMCwiQm9yZGVyU3R5bGUiOm51bGwsIlBhcmVudFN0eWxlIjpudWxsfSwiVG9kYXlUZXh0U3R5bGUiOnsiJGlkIjoiMzYiLCJGb250U2V0dGluZ3MiOnsiJGlkIjoiMzciLCJGb250U2l6ZSI6MTEsIkZvbnROYW1lIjoiQ2FsaWJyaSIsIklzQm9sZCI6ZmFsc2UsIklzSXRhbGljIjpmYWxzZSwiSXNVbmRlcmxpbmVkIjpmYWxzZSwiUGFyZW50U3R5bGUiOm51bGx9LCJBdXRvU2l6ZSI6MCwiRm9yZWdyb3VuZCI6eyIkaWQiOiIzOCIsIkNvbG9yIjp7IiRpZCI6IjM5IiwiQSI6MjU1LCJSIjowLCJHIjowLCJCIjowfX0sIk1heFdpZHRoIjoyMDAuMCwiTWF4SGVpZ2h0IjoiSW5maW5pdHkiLCJTbWFydEZvcmVncm91bmRJc0FjdGl2ZSI6ZmFsc2UsIkhvcml6b250YWxBbGlnbm1lbnQiOjAsIlZlcnRpY2FsQWxpZ25tZW50IjowLCJTbWFydEZvcmVncm91bmQiOm51bGwsIkJhY2tncm91bmRGaWxsVHlwZSI6MCwiTWFyZ2luIjp7IiRpZCI6IjQwIiwiVG9wIjowLjAsIkxlZnQiOjAuMCwiUmlnaHQiOjAuMCwiQm90dG9tIjowLjB9LCJQYWRkaW5nIjp7IiRpZCI6IjQxIiwiVG9wIjowLjAsIkxlZnQiOjAuMCwiUmlnaHQiOjAuMCwiQm90dG9tIjowLjB9LCJCYWNrZ3JvdW5kIjp7IiRpZCI6IjQyIiwiQ29sb3IiOnsiJHJlZiI6IjI4In19LCJJc1Zpc2libGUiOnRydWUsIldpZHRoIjowLjAsIkhlaWdodCI6MC4wLCJCb3JkZXJTdHlsZSI6bnVsbCwiUGFyZW50U3R5bGUiOm51bGx9LCJUb2RheU1hcmtlclN0eWxlIjp7IiRpZCI6IjQzIiwiTWFyZ2luIjp7IiRpZCI6IjQ0IiwiVG9wIjowLjAsIkxlZnQiOjAuMCwiUmlnaHQiOjAuMCwiQm90dG9tIjowLjB9LCJQYWRkaW5nIjp7IiRpZCI6IjQ1IiwiVG9wIjowLjAsIkxlZnQiOjAuMCwiUmlnaHQiOjAuMCwiQm90dG9tIjowLjB9LCJCYWNrZ3JvdW5kIjp7IiRpZCI6IjQ2IiwiQ29sb3IiOnsiJGlkIjoiNDciLCJBIjoyNTUsIlIiOjI1NSwiRyI6MCwiQiI6MH19LCJJc1Zpc2libGUiOnRydWUsIldpZHRoIjowLjAsIkhlaWdodCI6MC4wLCJCb3JkZXJTdHlsZSI6bnVsbCwiUGFyZW50U3R5bGUiOm51bGx9LCJTY2FsZVN0eWxlIjp7IiRpZCI6IjQ4IiwiU2hhcGUiOjEsIlNob3dTZWdtZW50U2VwYXJhdG9ycyI6ZmFsc2UsIlNlZ21lbnRTZXBhcmF0b3JPcGFjaXR5IjozMCwiSGFzQmVlblZpc2libGVCZWZvcmUiOnRydWUsIkZvbnRTZXR0aW5ncyI6eyIkaWQiOiI0OSIsIkZvbnRTaXplIjoxNCwiRm9udE5hbWUiOiJDYWxpYnJpIiwiSXNCb2xkIjp0cnVlLCJJc0l0YWxpYyI6ZmFsc2UsIklzVW5kZXJsaW5lZCI6ZmFsc2UsIlBhcmVudFN0eWxlIjpudWxsfSwiQXV0b1NpemUiOjAsIkZvcmVncm91bmQiOnsiJGlkIjoiNTAiLCJDb2xvciI6eyIkaWQiOiI1MSIsIkEiOjI1NSwiUiI6MjU1LCJHIjoyNTUsIkIiOjI1NX19LCJNYXhXaWR0aCI6MjAwLjAsIk1heEhlaWdodCI6IkluZmluaXR5IiwiU21hcnRGb3JlZ3JvdW5kSXNBY3RpdmUiOmZhbHNlLCJIb3Jpem9udGFsQWxpZ25tZW50IjowLCJWZXJ0aWNhbEFsaWdubWVudCI6MSwiU21hcnRGb3JlZ3JvdW5kIjpudWxsLCJCYWNrZ3JvdW5kRmlsbFR5cGUiOjAsIk1hcmdpbiI6eyIkaWQiOiI1MiIsIlRvcCI6MC4wLCJMZWZ0Ijo1LjAsIlJpZ2h0IjowLjAsIkJvdHRvbSI6MC4wfSwiUGFkZGluZyI6eyIkaWQiOiI1MyIsIlRvcCI6MC4wLCJMZWZ0IjowLjAsIlJpZ2h0IjowLjAsIkJvdHRvbSI6MC4wfSwiQmFja2dyb3VuZCI6eyIkaWQiOiI1NCIsIkNvbG9yIjp7IiRyZWYiOiIyOCJ9fSwiSXNWaXNpYmxlIjp0cnVlLCJXaWR0aCI6MC4wLCJIZWlnaHQiOjAuMCwiQm9yZGVyU3R5bGUiOm51bGwsIlBhcmVudFN0eWxlIjpudWxsfSwiU2luZ2xlU2NhbGVTaGFwZVN0eWxlIjp7IiRpZCI6IjU1IiwiU2hhcGUiOjAsIkhlaWdodCI6MC4wfSwiTWlkZGxlVGllclNjYWxlU3R5bGUiOnsiJGlkIjoiNTYiLCJTaGFwZSI6MSwiU2hvd1NlZ21lbnRTZXBhcmF0b3JzIjpmYWxzZSwiU2VnbWVudFNlcGFyYXRvck9wYWNpdHkiOjMwLCJIYXNCZWVuVmlzaWJsZUJlZm9yZSI6ZmFsc2UsIkZvbnRTZXR0aW5ncyI6eyIkaWQiOiI1NyIsIkZvbnRTaXplIjoxNCwiRm9udE5hbWUiOiJDYWxpYnJpIiwiSXNCb2xkIjp0cnVlLCJJc0l0YWxpYyI6ZmFsc2UsIklzVW5kZXJsaW5lZCI6ZmFsc2UsIlBhcmVudFN0eWxlIjpudWxsfSwiQXV0b1NpemUiOjAsIkZvcmVncm91bmQiOnsiJHJlZiI6IjUwIn0sIk1heFdpZHRoIjoyMDAuMCwiTWF4SGVpZ2h0IjoiSW5maW5pdHkiLCJTbWFydEZvcmVncm91bmRJc0FjdGl2ZSI6ZmFsc2UsIkhvcml6b250YWxBbGlnbm1lbnQiOjAsIlZlcnRpY2FsQWxpZ25tZW50IjoxLCJTbWFydEZvcmVncm91bmQiOm51bGwsIkJhY2tncm91bmRGaWxsVHlwZSI6MCwiTWFyZ2luIjp7IiRpZCI6IjU4IiwiVG9wIjowLjAsIkxlZnQiOjUuMCwiUmlnaHQiOjAuMCwiQm90dG9tIjowLjB9LCJQYWRkaW5nIjp7IiRpZCI6IjU5IiwiVG9wIjowLjAsIkxlZnQiOjAuMCwiUmlnaHQiOjAuMCwiQm90dG9tIjowLjB9LCJCYWNrZ3JvdW5kIjp7IiRyZWYiOiI1NCJ9LCJJc1Zpc2libGUiOmZhbHNlLCJXaWR0aCI6MC4wLCJIZWlnaHQiOjAuMCwiQm9yZGVyU3R5bGUiOm51bGwsIlBhcmVudFN0eWxlIjpudWxsfSwiQm90dG9tVGllclNjYWxlU3R5bGUiOnsiJGlkIjoiNjAiLCJTaGFwZSI6MSwiU2hvd1NlZ21lbnRTZXBhcmF0b3JzIjpmYWxzZSwiU2VnbWVudFNlcGFyYXRvck9wYWNpdHkiOjMwLCJIYXNCZWVuVmlzaWJsZUJlZm9yZSI6ZmFsc2UsIkZvbnRTZXR0aW5ncyI6eyIkaWQiOiI2MSIsIkZvbnRTaXplIjoxNCwiRm9udE5hbWUiOiJDYWxpYnJpIiwiSXNCb2xkIjp0cnVlLCJJc0l0YWxpYyI6ZmFsc2UsIklzVW5kZXJsaW5lZCI6ZmFsc2UsIlBhcmVudFN0eWxlIjpudWxsfSwiQXV0b1NpemUiOjAsIkZvcmVncm91bmQiOnsiJHJlZiI6IjUwIn0sIk1heFdpZHRoIjoyMDAuMCwiTWF4SGVpZ2h0IjoiSW5maW5pdHkiLCJTbWFydEZvcmVncm91bmRJc0FjdGl2ZSI6ZmFsc2UsIkhvcml6b250YWxBbGlnbm1lbnQiOjAsIlZlcnRpY2FsQWxpZ25tZW50IjoxLCJTbWFydEZvcmVncm91bmQiOm51bGwsIkJhY2tncm91bmRGaWxsVHlwZSI6MCwiTWFyZ2luIjp7IiRpZCI6IjYyIiwiVG9wIjowLjAsIkxlZnQiOjUuMCwiUmlnaHQiOjAuMCwiQm90dG9tIjowLjB9LCJQYWRkaW5nIjp7IiRpZCI6IjYzIiwiVG9wIjowLjAsIkxlZnQiOjAuMCwiUmlnaHQiOjAuMCwiQm90dG9tIjowLjB9LCJCYWNrZ3JvdW5kIjp7IiRyZWYiOiI1NCJ9LCJJc1Zpc2libGUiOmZhbHNlLCJXaWR0aCI6MC4wLCJIZWlnaHQiOjAuMCwiQm9yZGVyU3R5bGUiOm51bGwsIlBhcmVudFN0eWxlIjpudWxsfSwiRWxhcHNlZFRpbWVCYWNrZ3JvdW5kIjp7IiRpZCI6IjY0IiwiQ29sb3IiOnsiJGlkIjoiNjUiLCJBIjo3NywiUiI6MjI3LCJHIjoyMjIsIkIiOjIwOX19LCJBcHBlbmRZZWFyT25ZZWFyQ2hhbmdlIjp0cnVlLCJFbGFwc2VkVGltZUZvcm1hdCI6MSwiVG9kYXlNYXJrZXJQb3NpdGlvbiI6MywiUXVpY2tQb3NpdGlvbiI6MiwiQWJzb2x1dGVQb3NpdGlvbiI6NDA1LjAsIk1hcmdpbiI6eyIkaWQiOiI2NiIsIlRvcCI6MC4wLCJMZWZ0IjoxMC4wLCJSaWdodCI6MTAuMCwiQm90dG9tIjowLjB9LCJQYWRkaW5nIjp7IiRpZCI6IjY3IiwiVG9wIjowLjAsIkxlZnQiOjAuMCwiUmlnaHQiOjAuMCwiQm90dG9tIjowLjB9LCJCYWNrZ3JvdW5kIjp7IiRpZCI6IjY4IiwiQ29sb3IiOnsiJGlkIjoiNjkiLCJBIjoyNTUsIlIiOjUwLCJHIjo1MCwiQiI6NTB9fSwiSXNWaXNpYmxlIjp0cnVlLCJXaWR0aCI6MC4wLCJIZWlnaHQiOjAuMCwiQm9yZGVyU3R5bGUiOm51bGwsIlBhcmVudFN0eWxlIjpudWxsfSwiRGVmYXVsdE1pbGVzdG9uZVN0eWxlIjp7IiRpZCI6IjcwIiwiU2hhcGUiOjcsIkNvbm5lY3Rvck1hcmdpbiI6eyIkaWQiOiI3MSIsIlRvcCI6MC4wLCJMZWZ0IjoyLjAsIlJpZ2h0IjoyLjAsIkJvdHRvbSI6MC4wfSwiQ29ubmVjdG9yU3R5bGUiOnsiJGlkIjoiNzIiLCJMaW5lQ29sb3IiOnsiJGlkIjoiNzMiLCIkdHlwZSI6Ik5MUkUuQ29tbW9uLkRvbS5Tb2xpZENvbG9yQnJ1c2gsIE5MUkUuQ29tbW9uIiwiQ29sb3IiOnsiJGlkIjoiNzQiLCJBIjoyNTUsIlIiOjc5LCJHIjoxMjksIkIiOjE4OX19LCJMaW5lV2VpZ2h0IjoxLjAsIkxpbmVUeXBlIjowLCJQYXJlbnRTdHlsZSI6bnVsbH0sIklzQmVsb3dUaW1lYmFuZCI6ZmFsc2UsIlBvc2l0aW9uT25UYXNrIjowLCJIaWRlRGF0ZSI6ZmFsc2UsIlNoYXBlU2l6ZSI6MSwiU3BhY2luZyI6Mi4wLCJQYWRkaW5nIjp7IiRpZCI6Ijc1IiwiVG9wIjo3LjAsIkxlZnQiOjMuMCwiUmlnaHQiOjAuMCwiQm90dG9tIjoyLjB9LCJTaGFwZVN0eWxlIjp7IiRpZCI6Ijc2IiwiTWFyZ2luIjp7IiRpZCI6Ijc3IiwiVG9wIjowLjAsIkxlZnQiOjAuMCwiUmlnaHQiOjAuMCwiQm90dG9tIjowLjB9LCJQYWRkaW5nIjp7IiRpZCI6Ijc4IiwiVG9wIjowLjAsIkxlZnQiOjAuMCwiUmlnaHQiOjAuMCwiQm90dG9tIjowLjB9LCJCYWNrZ3JvdW5kIjp7IiRpZCI6Ijc5IiwiQ29sb3IiOnsiJGlkIjoiODAiLCJBIjoyNTUsIlIiOjAsIkciOjExNCwiQiI6MTg4fX0sIklzVmlzaWJsZSI6dHJ1ZSwiV2lkdGgiOjE4LjAsIkhlaWdodCI6MjAuMCwiQm9yZGVyU3R5bGUiOnsiJGlkIjoiODEiLCJMaW5lQ29sb3IiOnsiJGlkIjoiODIiLCIkdHlwZSI6Ik5MUkUuQ29tbW9uLkRvbS5Tb2xpZENvbG9yQnJ1c2gsIE5MUkUuQ29tbW9uIiwiQ29sb3IiOnsiJGlkIjoiODMiLCJBIjoyNTUsIlIiOjI1NSwiRyI6MCwiQiI6MH19LCJMaW5lV2VpZ2h0IjowLjAsIkxpbmVUeXBlIjowLCJQYXJlbnRTdHlsZSI6bnVsbH0sIlBhcmVudFN0eWxlIjpudWxsfSwiVGl0bGVTdHlsZSI6eyIkaWQiOiI4NCIsIkZvbnRTZXR0aW5ncyI6eyIkaWQiOiI4NSIsIkZvbnRTaXplIjoxMiwiRm9udE5hbWUiOiJDYWxpYnJpIiwiSXNCb2xkIjp0cnVlLCJJc0l0YWxpYyI6ZmFsc2UsIklzVW5kZXJsaW5lZCI6ZmFsc2UsIlBhcmVudFN0eWxlIjpudWxsfSwiQXV0b1NpemUiOjAsIkZvcmVncm91bmQiOnsiJGlkIjoiODYiLCJDb2xvciI6eyIkaWQiOiI4NyIsIkEiOjI1NSwiUiI6MCwiRyI6MCwiQiI6MH19LCJNYXhXaWR0aCI6MjAwLjAsIk1heEhlaWdodCI6IkluZmluaXR5IiwiU21hcnRGb3JlZ3JvdW5kSXNBY3RpdmUiOmZhbHNlLCJIb3Jpem9udGFsQWxpZ25tZW50IjoxLCJWZXJ0aWNhbEFsaWdubWVudCI6MCwiU21hcnRGb3JlZ3JvdW5kIjpudWxsLCJCYWNrZ3JvdW5kRmlsbFR5cGUiOjAsIk1hcmdpbiI6eyIkaWQiOiI4OCIsIlRvcCI6MC4wLCJMZWZ0IjowLjAsIlJpZ2h0IjowLjAsIkJvdHRvbSI6MC4wfSwiUGFkZGluZyI6eyIkaWQiOiI4OSIsIlRvcCI6MC4wLCJMZWZ0IjowLjAsIlJpZ2h0IjowLjAsIkJvdHRvbSI6MC4wfSwiQmFja2dyb3VuZCI6eyIkaWQiOiI5MCIsIkNvbG9yIjp7IiRyZWYiOiIyOCJ9fSwiSXNWaXNpYmxlIjp0cnVlLCJXaWR0aCI6MC4wLCJIZWlnaHQiOjAuMCwiQm9yZGVyU3R5bGUiOm51bGwsIlBhcmVudFN0eWxlIjpudWxsfSwiRGF0ZVN0eWxlIjp7IiRpZCI6IjkxIiwiRm9udFNldHRpbmdzIjp7IiRpZCI6IjkyIiwiRm9udFNpemUiOjExLCJGb250TmFtZSI6IkNhbGlicmkiLCJJc0JvbGQiOmZhbHNlLCJJc0l0YWxpYyI6ZmFsc2UsIklzVW5kZXJsaW5lZCI6ZmFsc2UsIlBhcmVudFN0eWxlIjpudWxsfSwiQXV0b1NpemUiOjAsIkZvcmVncm91bmQiOnsiJGlkIjoiOTMiLCJDb2xvciI6eyIkaWQiOiI5NCIsIkEiOjI1NSwiUiI6NTAsIkciOjUwLCJCIjo1MH19LCJNYXhXaWR0aCI6MjAwLjAsIk1heEhlaWdodCI6IkluZmluaXR5IiwiU21hcnRGb3JlZ3JvdW5kSXNBY3RpdmUiOmZhbHNlLCJIb3Jpem9udGFsQWxpZ25tZW50IjowLCJWZXJ0aWNhbEFsaWdubWVudCI6MCwiU21hcnRGb3JlZ3JvdW5kIjpudWxsLCJCYWNrZ3JvdW5kRmlsbFR5cGUiOjAsIk1hcmdpbiI6eyIkaWQiOiI5NSIsIlRvcCI6MC4wLCJMZWZ0IjowLjAsIlJpZ2h0IjowLjAsIkJvdHRvbSI6MC4wfSwiUGFkZGluZyI6eyIkaWQiOiI5NiIsIlRvcCI6MC4wLCJMZWZ0IjowLjAsIlJpZ2h0IjowLjAsIkJvdHRvbSI6MC4wfSwiQmFja2dyb3VuZCI6eyIkaWQiOiI5NyIsIkNvbG9yIjp7IiRyZWYiOiIyOCJ9fSwiSXNWaXNpYmxlIjp0cnVlLCJXaWR0aCI6MC4wLCJIZWlnaHQiOjAuMCwiQm9yZGVyU3R5bGUiOm51bGwsIlBhcmVudFN0eWxlIjpudWxsfSwiRGF0ZUZvcm1hdCI6eyIkaWQiOiI5OCIsIkZvcm1hdFN0cmluZyI6Ik1NLmRkLnl5eXkiLCJTZXBhcmF0b3IiOiIuIiwiVXNlSW50ZXJuYXRpb25hbERhdGVGb3JtYXQiOmZhbHNlLCJEYXRlSXNWaXNpYmxlIjp0cnVlLCJUaW1lSXNWaXNpYmxlIjpmYWxzZSwiSG91ckRpZ2l0cyI6MSwiQW1QbURlc2lnbmF0b3IiOjIsIlRyaW0wME1pbnV0ZXMiOmZhbHNlLCJMYXN0S25vd25WaXNpYmlsaXR5U3RhdGUiOnsiJGlkIjoiOTkiLCJEYXRlUGFydElzVmlzaWJsZSI6ZmFsc2UsIlRpbWVQYXJ0SXNWaXNpYmxlIjpmYWxzZX19LCJXZWVrTnVtYmVyaW5nIjp7IiRpZCI6IjEwMCIsIkZvcm1hdCI6MCwiSXNWaXNpYmxlIjpmYWxzZSwiTGFzdEtub3duVmlzaWJpbGl0eVN0YXRlIjpmYWxzZX0sIklzVmlzaWJsZSI6dHJ1ZSwiUGFyZW50U3R5bGUiOm51bGx9LCJEZWZhdWx0VGFza1N0eWxlIjp7IiRpZCI6IjEwMSIsIlNoYXBlIjowLCJTaGFwZVRoaWNrbmVzcyI6MiwiRHVyYXRpb25Gb3JtYXQiOjAsIkluY2x1ZGVOb25Xb3JraW5nRGF5c0luRHVyYXRpb24iOmZhbHNlLCJQZXJjZW50YWdlQ29tcGxldGVTdHlsZSI6eyIkaWQiOiIxMDIiLCJGb250U2V0dGluZ3MiOnsiJGlkIjoiMTAzIiwiRm9udFNpemUiOjEwLCJGb250TmFtZSI6IkNhbGlicmkiLCJJc0JvbGQiOmZhbHNlLCJJc0l0YWxpYyI6ZmFsc2UsIklzVW5kZXJsaW5lZCI6ZmFsc2UsIlBhcmVudFN0eWxlIjpudWxsfSwiQXV0b1NpemUiOjAsIkZvcmVncm91bmQiOnsiJGlkIjoiMTA0IiwiQ29sb3IiOnsiJGlkIjoiMTA1IiwiQSI6MjU1LCJSIjoxOTIsIkciOjgwLCJCIjo3N319LCJNYXhXaWR0aCI6MjAwLjAsIk1heEhlaWdodCI6IkluZmluaXR5IiwiU21hcnRGb3JlZ3JvdW5kSXNBY3RpdmUiOmZhbHNlLCJIb3Jpem9udGFsQWxpZ25tZW50IjowLCJWZXJ0aWNhbEFsaWdubWVudCI6MCwiU21hcnRGb3JlZ3JvdW5kIjpudWxsLCJCYWNrZ3JvdW5kRmlsbFR5cGUiOjAsIk1hcmdpbiI6eyIkaWQiOiIxMDYiLCJUb3AiOjAuMCwiTGVmdCI6MC4wLCJSaWdodCI6MC4wLCJCb3R0b20iOjAuMH0sIlBhZGRpbmciOnsiJGlkIjoiMTA3IiwiVG9wIjowLjAsIkxlZnQiOjAuMCwiUmlnaHQiOjAuMCwiQm90dG9tIjowLjB9LCJCYWNrZ3JvdW5kIjp7IiRpZCI6IjEwOCIsIkNvbG9yIjp7IiRyZWYiOiIyOCJ9fSwiSXNWaXNpYmxlIjp0cnVlLCJXaWR0aCI6MC4wLCJIZWlnaHQiOjAuMCwiQm9yZGVyU3R5bGUiOm51bGwsIlBhcmVudFN0eWxlIjpudWxsfSwiRHVyYXRpb25TdHlsZSI6eyIkaWQiOiIxMDkiLCJGb250U2V0dGluZ3MiOnsiJGlkIjoiMTEwIiwiRm9udFNpemUiOjEyLCJGb250TmFtZSI6IkNhbGlicmkiLCJJc0JvbGQiOnRydWUsIklzSXRhbGljIjpmYWxzZSwiSXNVbmRlcmxpbmVkIjpmYWxzZSwiUGFyZW50U3R5bGUiOm51bGx9LCJBdXRvU2l6ZSI6MCwiRm9yZWdyb3VuZCI6eyIkaWQiOiIxMTEiLCJDb2xvciI6eyIkaWQiOiIxMTIiLCJBIjoyNTUsIlIiOjI1NSwiRyI6MjU1LCJCIjoyNTV9fSwiTWF4V2lkdGgiOjIwMC4wLCJNYXhIZWlnaHQiOiJJbmZpbml0eSIsIlNtYXJ0Rm9yZWdyb3VuZElzQWN0aXZlIjpmYWxzZSwiSG9yaXpvbnRhbEFsaWdubWVudCI6MiwiVmVydGljYWxBbGlnbm1lbnQiOjAsIlNtYXJ0Rm9yZWdyb3VuZCI6bnVsbCwiQmFja2dyb3VuZEZpbGxUeXBlIjowLCJNYXJnaW4iOnsiJGlkIjoiMTEzIiwiVG9wIjowLjAsIkxlZnQiOjAuMCwiUmlnaHQiOjAuMCwiQm90dG9tIjowLjB9LCJQYWRkaW5nIjp7IiRpZCI6IjExNCIsIlRvcCI6MC4wLCJMZWZ0IjowLjAsIlJpZ2h0IjowLjAsIkJvdHRvbSI6MC4wfSwiQmFja2dyb3VuZCI6eyIkaWQiOiIxMTUiLCJDb2xvciI6eyIkcmVmIjoiMjgifX0sIklzVmlzaWJsZSI6dHJ1ZSwiV2lkdGgiOjAuMCwiSGVpZ2h0IjowLjAsIkJvcmRlclN0eWxlIjpudWxsLCJQYXJlbnRTdHlsZSI6bnVsbH0sIkhvcml6b250YWxDb25uZWN0b3JTdHlsZSI6eyIkaWQiOiIxMTYiLCJMaW5lQ29sb3IiOnsiJGlkIjoiMTE3IiwiJHR5cGUiOiJOTFJFLkNvbW1vbi5Eb20uU29saWRDb2xvckJydXNoLCBOTFJFLkNvbW1vbiIsIkNvbG9yIjp7IiRpZCI6IjExOCIsIkEiOjI1NSwiUiI6MjA0LCJHIjoyMDQsIkIiOjIwNH19LCJMaW5lV2VpZ2h0IjoxLjAsIkxpbmVUeXBlIjowLCJQYXJlbnRTdHlsZSI6bnVsbH0sIlZlcnRpY2FsQ29ubmVjdG9yU3R5bGUiOnsiJGlkIjoiMTE5IiwiTGluZUNvbG9yIjp7IiRpZCI6IjEyMCIsIiR0eXBlIjoiTkxSRS5Db21tb24uRG9tLlNvbGlkQ29sb3JCcnVzaCwgTkxSRS5Db21tb24iLCJDb2xvciI6eyIkaWQiOiIxMjEiLCJBIjoyNTUsIlIiOjIwNCwiRyI6MjA0LCJCIjoyMDR9fSwiTGluZVdlaWdodCI6MS4wLCJMaW5lVHlwZSI6MCwiUGFyZW50U3R5bGUiOm51bGx9LCJNYXJnaW4iOm51bGwsIlN0YXJ0RGF0ZVBvc2l0aW9uIjo0LCJFbmREYXRlUG9zaXRpb24iOjQsIkRhdGVJc1Zpc2libGUiOnRydWUsIlRpdGxlUG9zaXRpb24iOjIsIkR1cmF0aW9uUG9zaXRpb24iOjMsIlBlcmNlbnRhZ2VDb21wbGV0ZWRQb3NpdGlvbiI6NiwiU3BhY2luZyI6NSwiSXNCZWxvd1RpbWViYW5kIjpmYWxzZSwiUGVyY2VudGFnZUNvbXBsZXRlU2hhcGVPcGFjaXR5IjozNSwiU2hhcGVTdHlsZSI6eyIkaWQiOiIxMjIiLCJNYXJnaW4iOnsiJGlkIjoiMTIzIiwiVG9wIjowLjAsIkxlZnQiOjQuMCwiUmlnaHQiOjQuMCwiQm90dG9tIjowLjB9LCJQYWRkaW5nIjp7IiRpZCI6IjEyNCIsIlRvcCI6MC4wLCJMZWZ0IjowLjAsIlJpZ2h0IjowLjAsIkJvdHRvbSI6MC4wfSwiQmFja2dyb3VuZCI6eyIkaWQiOiIxMjUiLCJDb2xvciI6eyIkaWQiOiIxMjYiLCJBIjoyNTUsIlIiOjAsIkciOjExNCwiQiI6MTg4fX0sIklzVmlzaWJsZSI6dHJ1ZSwiV2lkdGgiOjAuMCwiSGVpZ2h0IjoyMi4wLCJCb3JkZXJTdHlsZSI6eyIkaWQiOiIxMjciLCJMaW5lQ29sb3IiOnsiJGlkIjoiMTI4IiwiJHR5cGUiOiJOTFJFLkNvbW1vbi5Eb20uU29saWRDb2xvckJydXNoLCBOTFJFLkNvbW1vbiIsIkNvbG9yIjp7IiRpZCI6IjEyOSIsIkEiOjI1NSwiUiI6MjU1LCJHIjowLCJCIjowfX0sIkxpbmVXZWlnaHQiOjAuMCwiTGluZVR5cGUiOjAsIlBhcmVudFN0eWxlIjpudWxsfSwiUGFyZW50U3R5bGUiOm51bGx9LCJUaXRsZVN0eWxlIjp7IiRpZCI6IjEzMCIsIkZvbnRTZXR0aW5ncyI6eyIkaWQiOiIxMzEiLCJGb250U2l6ZSI6MTIsIkZvbnROYW1lIjoiQ2FsaWJyaSIsIklzQm9sZCI6dHJ1ZSwiSXNJdGFsaWMiOmZhbHNlLCJJc1VuZGVybGluZWQiOmZhbHNlLCJQYXJlbnRTdHlsZSI6bnVsbH0sIkF1dG9TaXplIjowLCJGb3JlZ3JvdW5kIjp7IiRpZCI6IjEzMiIsIkNvbG9yIjp7IiRpZCI6IjEzMyIsIkEiOjI1NSwiUiI6MTU5LCJHIjo0MSwiQiI6NTR9fSwiTWF4V2lkdGgiOjk2MC4wLCJNYXhIZWlnaHQiOiJJbmZpbml0eSIsIlNtYXJ0Rm9yZWdyb3VuZElzQWN0aXZlIjpmYWxzZSwiSG9yaXpvbnRhbEFsaWdubWVudCI6MSwiVmVydGljYWxBbGlnbm1lbnQiOjAsIlNtYXJ0Rm9yZWdyb3VuZCI6bnVsbCwiQmFja2dyb3VuZEZpbGxUeXBlIjowLCJNYXJnaW4iOnsiJGlkIjoiMTM0IiwiVG9wIjowLjAsIkxlZnQiOjAuMCwiUmlnaHQiOjAuMCwiQm90dG9tIjowLjB9LCJQYWRkaW5nIjp7IiRpZCI6IjEzNSIsIlRvcCI6MC4wLCJMZWZ0IjowLjAsIlJpZ2h0IjowLjAsIkJvdHRvbSI6MC4wfSwiQmFja2dyb3VuZCI6eyIkaWQiOiIxMzYiLCJDb2xvciI6eyIkcmVmIjoiMjgifX0sIklzVmlzaWJsZSI6dHJ1ZSwiV2lkdGgiOjAuMCwiSGVpZ2h0IjowLjAsIkJvcmRlclN0eWxlIjpudWxsLCJQYXJlbnRTdHlsZSI6bnVsbH0sIkRhdGVTdHlsZSI6eyIkaWQiOiIxMzciLCJGb250U2V0dGluZ3MiOnsiJGlkIjoiMTM4IiwiRm9udFNpemUiOjEyLCJGb250TmFtZSI6IkNhbGlicmkiLCJJc0JvbGQiOnRydWUsIklzSXRhbGljIjpmYWxzZSwiSXNVbmRlcmxpbmVkIjpmYWxzZSwiUGFyZW50U3R5bGUiOm51bGx9LCJBdXRvU2l6ZSI6MCwiRm9yZWdyb3VuZCI6eyIkaWQiOiIxMzkiLCJDb2xvciI6eyIkaWQiOiIxNDAiLCJBIjoyNTUsIlIiOjI1NSwiRyI6MjU1LCJCIjoyNTV9fSwiTWF4V2lkdGgiOjIwMC4wLCJNYXhIZWlnaHQiOiJJbmZpbml0eSIsIlNtYXJ0Rm9yZWdyb3VuZElzQWN0aXZlIjpmYWxzZSwiSG9yaXpvbnRhbEFsaWdubWVudCI6MCwiVmVydGljYWxBbGlnbm1lbnQiOjAsIlNtYXJ0Rm9yZWdyb3VuZCI6bnVsbCwiQmFja2dyb3VuZEZpbGxUeXBlIjowLCJNYXJnaW4iOnsiJGlkIjoiMTQxIiwiVG9wIjowLjAsIkxlZnQiOjAuMCwiUmlnaHQiOjAuMCwiQm90dG9tIjowLjB9LCJQYWRkaW5nIjp7IiRpZCI6IjE0MiIsIlRvcCI6MC4wLCJMZWZ0IjowLjAsIlJpZ2h0IjowLjAsIkJvdHRvbSI6MC4wfSwiQmFja2dyb3VuZCI6eyIkaWQiOiIxNDMiLCJDb2xvciI6eyIkcmVmIjoiMjgifX0sIklzVmlzaWJsZSI6dHJ1ZSwiV2lkdGgiOjAuMCwiSGVpZ2h0IjowLjAsIkJvcmRlclN0eWxlIjpudWxsLCJQYXJlbnRTdHlsZSI6bnVsbH0sIkRhdGVGb3JtYXQiOnsiJGlkIjoiMTQ0IiwiRm9ybWF0U3RyaW5nIjoiTS9kIiwiU2VwYXJhdG9yIjoiLyIsIlVzZUludGVybmF0aW9uYWxEYXRlRm9ybWF0IjpmYWxzZSwiRGF0ZUlzVmlzaWJsZSI6dHJ1ZSwiVGltZUlzVmlzaWJsZSI6ZmFsc2UsIkhvdXJEaWdpdHMiOjEsIkFtUG1EZXNpZ25hdG9yIjoyLCJUcmltMDBNaW51dGVzIjpmYWxzZSwiTGFzdEtub3duVmlzaWJpbGl0eVN0YXRlIjp7IiRpZCI6IjE0NSIsIkRhdGVQYXJ0SXNWaXNpYmxlIjpmYWxzZSwiVGltZVBhcnRJc1Zpc2libGUiOmZhbHNlfX0sIldlZWtOdW1iZXJpbmciOnsiJGlkIjoiMTQ2IiwiRm9ybWF0IjowLCJJc1Zpc2libGUiOmZhbHNlLCJMYXN0S25vd25WaXNpYmlsaXR5U3RhdGUiOmZhbHNlfSwiSXNWaXNpYmxlIjp0cnVlLCJQYXJlbnRTdHlsZSI6bnVsbCwiX2V4cGxpY2l0bHlTZXQiOnsiJGlkIjoiMTQ3IiwiU2hhcGVTdHlsZSI6ZmFsc2UsIlRpdGxlU3R5bGUiOmZhbHNlLCJEYXRlU3R5bGUiOmZhbHNlLCJIb3Jpem9udGFsQ29ubmVjdG9yU3R5bGUiOmZhbHNlLCJWZXJ0aWNhbENvbm5lY3RvclN0eWxlIjpmYWxzZSwiUGVyY2VudGFnZUNvbXBsZXRlU2hhcGVPcGFjaXR5IjpmYWxzZSwiU2hhcGUiOmZhbHNlLCJTaGFwZVRoaWNrbmVzcyI6ZmFsc2UsIkR1cmF0aW9uRm9ybWF0IjpmYWxzZSwiSW5jbHVkZU5vbldvcmtpbmdEYXlzSW5EdXJhdGlvbiI6ZmFsc2UsIk1hcmdpbiI6ZmFsc2UsIlN0YXJ0RGF0ZVBvc2l0aW9uIjpmYWxzZSwiRW5kRGF0ZVBvc2l0aW9uIjpmYWxzZSwiVGl0bGVQb3NpdGlvbiI6ZmFsc2UsIkR1cmF0aW9uUG9zaXRpb24iOmZhbHNlLCJQZXJjZW50YWdlQ29tcGxldGVkUG9zaXRpb24iOmZhbHNlLCJTcGFjaW5nIjpmYWxzZSwiSXNCZWxvd1RpbWViYW5kIjpmYWxzZSwiRGF0ZUZvcm1hdCI6ZmFsc2UsIldlZWtOdW1iZXJpbmciOmZhbHNlLCJJc1Zpc2libGUiOmZhbHNlfX0sIkdyaWRsaW5lUGFuZWxTdHlsZSI6eyIkaWQiOiIxNDgiLCJHcmlkbGluZVN0eWxlIjp7IiRpZCI6IjE0OSIsIkxpbmVDb2xvciI6eyIkaWQiOiIxNTAiLCIkdHlwZSI6Ik5MUkUuQ29tbW9uLkRvbS5Tb2xpZENvbG9yQnJ1c2gsIE5MUkUuQ29tbW9uIiwiQ29sb3IiOnsiJGlkIjoiMTUxIiwiQSI6MzgsIlIiOjkxLCJHIjoxNTUsIkIiOjIxM319LCJMaW5lV2VpZ2h0IjoxLjAsIkxpbmVUeXBlIjowLCJQYXJlbnRTdHlsZSI6bnVsbH0sIk1hcmdpbiI6eyIkaWQiOiIxNTIiLCJUb3AiOjAuMCwiTGVmdCI6MC4wLCJSaWdodCI6MC4wLCJCb3R0b20iOjAuMH0sIlBhZGRpbmciOnsiJGlkIjoiMTUzIiwiVG9wIjowLjAsIkxlZnQiOjAuMCwiUmlnaHQiOjAuMCwiQm90dG9tIjowLjB9LCJCYWNrZ3JvdW5kIjpudWxsLCJJc1Zpc2libGUiOnRydWUsIldpZHRoIjowLjAsIkhlaWdodCI6MC4wLCJCb3JkZXJTdHlsZSI6bnVsbCwiUGFyZW50U3R5bGUiOm51bGx9LCJBY3Rpdml0eUxpbmVQYW5lbFN0eWxlIjp7IiRpZCI6IjE1NCIsIkFjdGl2aXR5TGluZVN0eWxlIjp7IiRpZCI6IjE1NSIsIkxpbmVDb2xvciI6eyIkaWQiOiIxNTYiLCIkdHlwZSI6Ik5MUkUuQ29tbW9uLkRvbS5Tb2xpZENvbG9yQnJ1c2gsIE5MUkUuQ29tbW9uIiwiQ29sb3IiOnsiJGlkIjoiMTU3IiwiQSI6MzgsIlIiOjkxLCJHIjoxNTUsIkIiOjIxM319LCJMaW5lV2VpZ2h0IjoxLjAsIkxpbmVUeXBlIjowLCJQYXJlbnRTdHlsZSI6bnVsbH0sIk1hcmdpbiI6eyIkaWQiOiIxNTgiLCJUb3AiOjAuMCwiTGVmdCI6MC4wLCJSaWdodCI6MC4wLCJCb3R0b20iOjAuMH0sIlBhZGRpbmciOnsiJGlkIjoiMTU5IiwiVG9wIjowLjAsIkxlZnQiOjAuMCwiUmlnaHQiOjAuMCwiQm90dG9tIjowLjB9LCJCYWNrZ3JvdW5kIjpudWxsLCJJc1Zpc2libGUiOnRydWUsIldpZHRoIjowLjAsIkhlaWdodCI6MC4wLCJCb3JkZXJTdHlsZSI6bnVsbCwiUGFyZW50U3R5bGUiOm51bGx9LCJTaG93RWxhcHNlZFRpbWVHcmFkaWVudFN0eWxlIjp0cnVlLCJUaW1lYmFuZFJlc2VydmVkTGVmdEFyZWFTdHlsZSI6eyIkaWQiOiIxNjAiLCJBY3Rpdml0eUhlYWRlcldpZHRoIjowLjAsIklzU2V0IjpmYWxzZX0sIkRlZmF1bHRTd2ltbGFuZVN0eWxlIjp7IiRpZCI6IjE2MSIsIkhlYWRlclN0eWxlIjp7IiRpZCI6IjE2MiIsIlRleHRTdHlsZSI6eyIkaWQiOiIxNjMiLCJGb250U2V0dGluZ3MiOnsiJGlkIjoiMTY0IiwiRm9udFNpemUiOjEyLCJGb250TmFtZSI6IkNhbGlicmkiLCJJc0JvbGQiOmZhbHNlLCJJc0l0YWxpYyI6ZmFsc2UsIklzVW5kZXJsaW5lZCI6ZmFsc2UsIlBhcmVudFN0eWxlIjpudWxsfSwiQXV0b1NpemUiOjAsIkZvcmVncm91bmQiOnsiJGlkIjoiMTY1IiwiQ29sb3IiOnsiJGlkIjoiMTY2IiwiQSI6MjU1LCJSIjozMiwiRyI6NTYsIkIiOjEwMH19LCJNYXhXaWR0aCI6IkluZmluaXR5IiwiTWF4SGVpZ2h0IjoiSW5maW5pdHkiLCJTbWFydEZvcmVncm91bmRJc0FjdGl2ZSI6ZmFsc2UsIkhvcml6b250YWxBbGlnbm1lbnQiOjAsIlZlcnRpY2FsQWxpZ25tZW50IjowLCJTbWFydEZvcmVncm91bmQiOm51bGwsIkJhY2tncm91bmRGaWxsVHlwZSI6MCwiTWFyZ2luIjp7IiRpZCI6IjE2NyIsIlRvcCI6MC4wLCJMZWZ0IjowLjAsIlJpZ2h0IjowLjAsIkJvdHRvbSI6MC4wfSwiUGFkZGluZyI6eyIkaWQiOiIxNjgiLCJUb3AiOjAuMCwiTGVmdCI6MC4wLCJSaWdodCI6MC4wLCJCb3R0b20iOjAuMH0sIkJhY2tncm91bmQiOm51bGwsIklzVmlzaWJsZSI6dHJ1ZSwiV2lkdGgiOjAuMCwiSGVpZ2h0IjowLjAsIkJvcmRlclN0eWxlIjpudWxsLCJQYXJlbnRTdHlsZSI6bnVsbH0sIlJlY3RhbmdsZVN0eWxlIjp7IiRpZCI6IjE2OSIsIk1hcmdpbiI6eyIkaWQiOiIxNzAiLCJUb3AiOjAuMCwiTGVmdCI6MC4wLCJSaWdodCI6MC4wLCJCb3R0b20iOjAuMH0sIlBhZGRpbmciOnsiJGlkIjoiMTcxIiwiVG9wIjowLjAsIkxlZnQiOjAuMCwiUmlnaHQiOjAuMCwiQm90dG9tIjowLjB9LCJCYWNrZ3JvdW5kIjp7IiRpZCI6IjE3MiIsIkNvbG9yIjp7IiRpZCI6IjE3MyIsIkEiOjEyNywiUiI6OTEsIkciOjE1NSwiQiI6MjEzfX0sIklzVmlzaWJsZSI6dHJ1ZSwiV2lkdGgiOjAuMCwiSGVpZ2h0IjowLjAsIkJvcmRlclN0eWxlIjp7IiRpZCI6IjE3NCIsIkxpbmVDb2xvciI6eyIkaWQiOiIxNzUiLCIkdHlwZSI6Ik5MUkUuQ29tbW9uLkRvbS5Tb2xpZENvbG9yQnJ1c2gsIE5MUkUuQ29tbW9uIiwiQ29sb3IiOnsiJGlkIjoiMTc2IiwiQSI6MjU1LCJSIjoyNTUsIkciOjAsIkIiOjB9fSwiTGluZVdlaWdodCI6MC4wLCJMaW5lVHlwZSI6MCwiUGFyZW50U3R5bGUiOm51bGx9LCJQYXJlbnRTdHlsZSI6bnVsbH0sIk1hcmdpbiI6eyIkaWQiOiIxNzciLCJUb3AiOjAuMCwiTGVmdCI6MC4wLCJSaWdodCI6MC4wLCJCb3R0b20iOjAuMH0sIlBhZGRpbmciOnsiJGlkIjoiMTc4IiwiVG9wIjowLjAsIkxlZnQiOjAuMCwiUmlnaHQiOjAuMCwiQm90dG9tIjowLjB9LCJCYWNrZ3JvdW5kIjpudWxsLCJJc1Zpc2libGUiOnRydWUsIldpZHRoIjowLjAsIkhlaWdodCI6MC4wLCJCb3JkZXJTdHlsZSI6bnVsbCwiUGFyZW50U3R5bGUiOm51bGx9LCJCYWNrZ3JvdW5kU3R5bGUiOnsiJGlkIjoiMTc5IiwiTWFyZ2luIjp7IiRpZCI6IjE4MCIsIlRvcCI6MC4wLCJMZWZ0IjowLjAsIlJpZ2h0IjowLjAsIkJvdHRvbSI6MC4wfSwiUGFkZGluZyI6eyIkaWQiOiIxODEiLCJUb3AiOjAuMCwiTGVmdCI6MC4wLCJSaWdodCI6MC4wLCJCb3R0b20iOjAuMH0sIkJhY2tncm91bmQiOnsiJGlkIjoiMTgyIiwiQ29sb3IiOnsiJGlkIjoiMTgzIiwiQSI6MzgsIlIiOjkxLCJHIjoxNTUsIkIiOjIxM319LCJJc1Zpc2libGUiOnRydWUsIldpZHRoIjowLjAsIkhlaWdodCI6MC4wLCJCb3JkZXJTdHlsZSI6eyIkaWQiOiIxODQiLCJMaW5lQ29sb3IiOnsiJGlkIjoiMTg1IiwiJHR5cGUiOiJOTFJFLkNvbW1vbi5Eb20uU29saWRDb2xvckJydXNoLCBOTFJFLkNvbW1vbiIsIkNvbG9yIjp7IiRpZCI6IjE4NiIsIkEiOjI1NSwiUiI6MjU1LCJHIjowLCJCIjowfX0sIkxpbmVXZWlnaHQiOjAuMCwiTGluZVR5cGUiOjAsIlBhcmVudFN0eWxlIjpudWxsfSwiUGFyZW50U3R5bGUiOm51bGx9LCJJc0Fib3ZlVGltZWJhbmQiOmZhbHNlLCJNYXJnaW4iOnsiJGlkIjoiMTg3IiwiVG9wIjowLjAsIkxlZnQiOjAuMCwiUmlnaHQiOjAuMCwiQm90dG9tIjowLjB9LCJQYWRkaW5nIjp7IiRpZCI6IjE4OCIsIlRvcCI6MC4wLCJMZWZ0IjowLjAsIlJpZ2h0IjowLjAsIkJvdHRvbSI6MC4wfSwiSXNWaXNpYmxlIjp0cnVlLCJXaWR0aCI6MC4wLCJIZWlnaHQiOjAuMCwiQm9yZGVyU3R5bGUiOm51bGwsIlBhcmVudFN0eWxlIjpudWxsfX0sIlNjYWxlIjp7IiRpZCI6IjE4OSIsIlN0YXJ0RGF0ZSI6IjIwMjEtMDEtMDFUMDA6MDA6MDAiLCJFbmREYXRlIjoiMjAyMS0xMS0zMFQyMzo1OTowMCIsIkZvcm1hdCI6Ik1NTSIsIlR5cGUiOjIsIkF1dG9EYXRlUmFuZ2UiOmZhbHNlLCJXb3JraW5nRGF5cyI6MzEsIkZpc2NhbFllYXIiOnsiJGlkIjoiMTkwIiwiU3RhcnRNb250aCI6MSwiVXNlU3RhcnRpbmdZZWFyRm9yTnVtYmVyaW5nIjp0cnVlLCJTaG93RmlzY2FsWWVhckxhYmVsIjp0cnVlfSwiVG9kYXlNYXJrZXJUZXh0IjoiVG9kYXkiLCJBdXRvU2NhbGVUeXBlIjpmYWxzZX0sIlNjYWxlVjIiOnsiJGlkIjoiMTkxIiwiU3RhcnREYXRlIjoiMjAyMi0wMS0wMVQwMDowMDowMCIsIkVuZERhdGUiOiIyMDIyLTExLTMwVDIzOjU5OjAwIiwiQXV0b0RhdGVSYW5nZSI6ZmFsc2UsIldvcmtpbmdEYXlzIjozMSwiRmlzY2FsWWVhciI6eyIkcmVmIjoiMTkwIn0sIlRvZGF5TWFya2VyVGV4dCI6IlRvZGF5IiwiQXV0b1NjYWxlVHlwZSI6ZmFsc2UsIlRpbWViYW5kU2NhbGVzIjp7IiRpZCI6IjE5MiIsIlRvcFNjYWxlTGF5ZXIiOnsiJGlkIjoiMTkzIiwiRm9ybWF0IjoiTU1NIiwiVHlwZSI6Mn0sIk1pZGRsZVNjYWxlTGF5ZXIiOnsiJGlkIjoiMTk0IiwiRm9ybWF0IjpudWxsLCJUeXBlIjowfSwiQm90dG9tU2NhbGVMYXllciI6eyIkaWQiOiIxOTUiLCJGb3JtYXQiOm51bGwsIlR5cGUiOjB9fX0sIk1pbGVzdG9uZXMiOlt7IiRpZCI6IjE5NiIsIkRhdGUiOiIyMDIyLTAxLTE1VDIzOjU5OjAwIiwiU3R5bGUiOnsiJGlkIjoiMTk3IiwiU2hhcGUiOjcsIkNvbm5lY3Rvck1hcmdpbiI6eyIkcmVmIjoiNzEifSwiQ29ubmVjdG9yU3R5bGUiOnsiJGlkIjoiMTk4IiwiTGluZUNvbG9yIjp7IiRpZCI6IjE5OSIsIiR0eXBlIjoiTkxSRS5Db21tb24uRG9tLlNvbGlkQ29sb3JCcnVzaCwgTkxSRS5Db21tb24iLCJDb2xvciI6eyIkaWQiOiIyMDAiLCJBIjoyNTUsIlIiOjE1OSwiRyI6NDEsIkIiOjU0fX0sIkxpbmVXZWlnaHQiOjEuMCwiTGluZVR5cGUiOjAsIlBhcmVudFN0eWxlIjp7IiRyZWYiOiI3MiJ9fSwiSXNCZWxvd1RpbWViYW5kIjp0cnVlLCJQb3NpdGlvbk9uVGFzayI6MCwiSGlkZURhdGUiOmZhbHNlLCJTaGFwZVNpemUiOjEsIlNwYWNpbmciOjIuMCwiUGFkZGluZyI6eyIkcmVmIjoiNzUifSwiU2hhcGVTdHlsZSI6eyIkaWQiOiIyMDEiLCJNYXJnaW4iOnsiJHJlZiI6Ijc3In0sIlBhZGRpbmciOnsiJHJlZiI6Ijc4In0sIkJhY2tncm91bmQiOnsiJGlkIjoiMjAyIiwiQ29sb3IiOnsiJGlkIjoiMjAzIiwiQSI6MjU1LCJSIjoyMTMsIkciOjcxLCJCIjo5OX19LCJJc1Zpc2libGUiOnRydWUsIldpZHRoIjoxOC4wLCJIZWlnaHQiOjIwLjAsIkJvcmRlclN0eWxlIjp7IiRpZCI6IjIwNCIsIkxpbmVDb2xvciI6eyIkcmVmIjoiODIifSwiTGluZVdlaWdodCI6MC4wLCJMaW5lVHlwZSI6MCwiUGFyZW50U3R5bGUiOnsiJHJlZiI6IjgxIn19LCJQYXJlbnRTdHlsZSI6eyIkcmVmIjoiNzYifX0sIlRpdGxlU3R5bGUiOnsiJGlkIjoiMjA1IiwiRm9udFNldHRpbmdzIjp7IiRpZCI6IjIwNiIsIkZvbnRTaXplIjoxMiwiRm9udE5hbWUiOiJDYWxpYnJpIiwiSXNCb2xkIjp0cnVlLCJJc0l0YWxpYyI6ZmFsc2UsIklzVW5kZXJsaW5lZCI6dHJ1ZSwiUGFyZW50U3R5bGUiOnsiJHJlZiI6Ijg1In19LCJBdXRvU2l6ZSI6MCwiRm9yZWdyb3VuZCI6eyIkcmVmIjoiODYifSwiTWF4V2lkdGgiOjYzLjEyNjkzMDIzNjgxNjQwNiwiTWF4SGVpZ2h0IjoiSW5maW5pdHkiLCJTbWFydEZvcmVncm91bmRJc0FjdGl2ZSI6ZmFsc2UsIkhvcml6b250YWxBbGlnbm1lbnQiOjEsIlZlcnRpY2FsQWxpZ25tZW50IjowLCJTbWFydEZvcmVncm91bmQiOm51bGwsIkJhY2tncm91bmRGaWxsVHlwZSI6MCwiTWFyZ2luIjp7IiRyZWYiOiI4OCJ9LCJQYWRkaW5nIjp7IiRyZWYiOiI4OSJ9LCJCYWNrZ3JvdW5kIjp7IiRpZCI6IjIwNyIsIkNvbG9yIjp7IiRpZCI6IjIwOCIsIkEiOjAsIlIiOjI1NSwiRyI6MjU1LCJCIjoyNTV9fSwiSXNWaXNpYmxlIjp0cnVlLCJXaWR0aCI6MC4wLCJIZWlnaHQiOjAuMCwiQm9yZGVyU3R5bGUiOnsiJGlkIjoiMjA5IiwiTGluZUNvbG9yIjpudWxsLCJMaW5lV2VpZ2h0IjowLjAsIkxpbmVUeXBlIjowLCJQYXJlbnRTdHlsZSI6bnVsbH0sIlBhcmVudFN0eWxlIjp7IiRyZWYiOiI4NCJ9fSwiRGF0ZVN0eWxlIjp7IiRpZCI6IjIxMCIsIkZvbnRTZXR0aW5ncyI6eyIkaWQiOiIyMTEiLCJGb250U2l6ZSI6MTEsIkZvbnROYW1lIjoiQ2FsaWJyaSIsIklzQm9sZCI6dHJ1ZSwiSXNJdGFsaWMiOmZhbHNlLCJJc1VuZGVybGluZWQiOmZhbHNlLCJQYXJlbnRTdHlsZSI6eyIkcmVmIjoiOTIifX0sIkF1dG9TaXplIjowLCJGb3JlZ3JvdW5kIjp7IiRyZWYiOiI5MyJ9LCJNYXhXaWR0aCI6MjAwLjAsIk1heEhlaWdodCI6IkluZmluaXR5IiwiU21hcnRGb3JlZ3JvdW5kSXNBY3RpdmUiOmZhbHNlLCJIb3Jpem9udGFsQWxpZ25tZW50IjowLCJWZXJ0aWNhbEFsaWdubWVudCI6MCwiU21hcnRGb3JlZ3JvdW5kIjpudWxsLCJCYWNrZ3JvdW5kRmlsbFR5cGUiOjAsIk1hcmdpbiI6eyIkcmVmIjoiOTUifSwiUGFkZGluZyI6eyIkcmVmIjoiOTYifSwiQmFja2dyb3VuZCI6eyIkaWQiOiIyMTIiLCJDb2xvciI6eyIkaWQiOiIyMTMiLCJBIjowLCJSIjoyNTUsIkciOjI1NSwiQiI6MjU1fX0sIklzVmlzaWJsZSI6dHJ1ZSwiV2lkdGgiOjAuMCwiSGVpZ2h0IjowLjAsIkJvcmRlclN0eWxlIjp7IiRpZCI6IjIxNCIsIkxpbmVDb2xvciI6bnVsbCwiTGluZVdlaWdodCI6MC4wLCJMaW5lVHlwZSI6MCwiUGFyZW50U3R5bGUiOm51bGx9LCJQYXJlbnRTdHlsZSI6eyIkcmVmIjoiOTEifX0sIkRhdGVGb3JtYXQiOnsiJHJlZiI6Ijk4In0sIldlZWtOdW1iZXJpbmciOnsiJGlkIjoiMjE1IiwiRm9ybWF0IjowLCJJc1Zpc2libGUiOmZhbHNlLCJMYXN0S25vd25WaXNpYmlsaXR5U3RhdGUiOmZhbHNlfSwiSXNWaXNpYmxlIjp0cnVlLCJQYXJlbnRTdHlsZSI6eyIkcmVmIjoiNzAifX0sIkluZGV4IjoxLCJQZXJjZW50YWdlQ29tcGxldGUiOm51bGwsIlBvc2l0aW9uIjp7IlJhdGlvIjowLjExMDMyMjQyMjQ1MTQ0MzE0LCJJc0N1c3RvbSI6ZmFsc2V9LCJEYXRlRm9ybWF0Ijp7IiRyZWYiOiI5OCJ9LCJXZWVrTnVtYmVyaW5nIjp7IiRpZCI6IjIxNiIsIkZvcm1hdCI6MCwiSXNWaXNpYmxlIjpmYWxzZSwiTGFzdEtub3duVmlzaWJpbGl0eVN0YXRlIjpmYWxzZX0sIlJlbGF0ZWRUYXNrSWQiOiIwMDAwMDAwMC0wMDAwLTAwMDAtMDAwMC0wMDAwMDAwMDAwMDAiLCJJZCI6ImEzZjkwODA0LWU1MWUtNGM0Ny04MjZmLTAyYzAxNGY2MjM1YiIsIkltcG9ydElkIjpudWxsLCJUaXRsZSI6IlByb2plY3QgU3RhcnQiLCJOb3RlIjpudWxsLCJIeXBlcmxpbmsiOnsiJGlkIjoiMjE3IiwiQWRkcmVzcyI6bnVsbCwiU3ViQWRkcmVzcyI6bnVsbH0sIklzQ2hhbmdlZCI6ZmFsc2UsIklzTmV3Ijp0cnVlfSx7IiRpZCI6IjIxOCIsIkRhdGUiOiIyMDIyLTA2LTMwVDIzOjU5OjAwIiwiU3R5bGUiOnsiJGlkIjoiMjE5IiwiU2hhcGUiOjcsIkNvbm5lY3Rvck1hcmdpbiI6eyIkcmVmIjoiNzEifSwiQ29ubmVjdG9yU3R5bGUiOnsiJGlkIjoiMjIwIiwiTGluZUNvbG9yIjp7IiRpZCI6IjIyMSIsIiR0eXBlIjoiTkxSRS5Db21tb24uRG9tLlNvbGlkQ29sb3JCcnVzaCwgTkxSRS5Db21tb24iLCJDb2xvciI6eyIkaWQiOiIyMjIiLCJBIjoyNTUsIlIiOjUwLCJHIjo5MCwiQiI6MTU4fX0sIkxpbmVXZWlnaHQiOjEuMCwiTGluZVR5cGUiOjAsIlBhcmVudFN0eWxlIjp7IiRyZWYiOiI3MiJ9fSwiSXNCZWxvd1RpbWViYW5kIjpmYWxzZSwiUG9zaXRpb25PblRhc2siOjAsIkhpZGVEYXRlIjpmYWxzZSwiU2hhcGVTaXplIjoxLCJTcGFjaW5nIjoyLjAsIlBhZGRpbmciOnsiJHJlZiI6Ijc1In0sIlNoYXBlU3R5bGUiOnsiJGlkIjoiMjIzIiwiTWFyZ2luIjp7IiRyZWYiOiI3NyJ9LCJQYWRkaW5nIjp7IiRyZWYiOiI3OCJ9LCJCYWNrZ3JvdW5kIjp7IiRpZCI6IjIyNCIsIkNvbG9yIjp7IiRpZCI6IjIyNSIsIkEiOjI1NSwiUiI6MTEyLCJHIjoxNzMsIkIiOjcxfX0sIklzVmlzaWJsZSI6dHJ1ZSwiV2lkdGgiOjE4LjAsIkhlaWdodCI6MjAuMCwiQm9yZGVyU3R5bGUiOnsiJGlkIjoiMjI2IiwiTGluZUNvbG9yIjp7IiRyZWYiOiI4MiJ9LCJMaW5lV2VpZ2h0IjowLjAsIkxpbmVUeXBlIjowLCJQYXJlbnRTdHlsZSI6eyIkcmVmIjoiODEifX0sIlBhcmVudFN0eWxlIjp7IiRyZWYiOiI3NiJ9fSwiVGl0bGVTdHlsZSI6eyIkaWQiOiIyMjciLCJGb250U2V0dGluZ3MiOnsiJGlkIjoiMjI4IiwiRm9udFNpemUiOjEyLCJGb250TmFtZSI6IkNhbGlicmkiLCJJc0JvbGQiOnRydWUsIklzSXRhbGljIjpmYWxzZSwiSXNVbmRlcmxpbmVkIjpmYWxzZSwiUGFyZW50U3R5bGUiOnsiJHJlZiI6Ijg1In19LCJBdXRvU2l6ZSI6MCwiRm9yZWdyb3VuZCI6eyIkcmVmIjoiODYifSwiTWF4V2lkdGgiOjg2Ljk4MzcwMzYxMzI4MTI1LCJNYXhIZWlnaHQiOiJJbmZpbml0eSIsIlNtYXJ0Rm9yZWdyb3VuZElzQWN0aXZlIjpmYWxzZSwiSG9yaXpvbnRhbEFsaWdubWVudCI6MSwiVmVydGljYWxBbGlnbm1lbnQiOjAsIlNtYXJ0Rm9yZWdyb3VuZCI6bnVsbCwiQmFja2dyb3VuZEZpbGxUeXBlIjowLCJNYXJnaW4iOnsiJHJlZiI6Ijg4In0sIlBhZGRpbmciOnsiJHJlZiI6Ijg5In0sIkJhY2tncm91bmQiOnsiJGlkIjoiMjI5IiwiQ29sb3IiOnsiJGlkIjoiMjMwIiwiQSI6MCwiUiI6MjU1LCJHIjoyNTUsIkIiOjI1NX19LCJJc1Zpc2libGUiOnRydWUsIldpZHRoIjowLjAsIkhlaWdodCI6MC4wLCJCb3JkZXJTdHlsZSI6eyIkaWQiOiIyMzEiLCJMaW5lQ29sb3IiOm51bGwsIkxpbmVXZWlnaHQiOjAuMCwiTGluZVR5cGUiOjAsIlBhcmVudFN0eWxlIjpudWxsfSwiUGFyZW50U3R5bGUiOnsiJHJlZiI6Ijg0In19LCJEYXRlU3R5bGUiOnsiJGlkIjoiMjMyIiwiRm9udFNldHRpbmdzIjp7IiRpZCI6IjIzMyIsIkZvbnRTaXplIjoxMSwiRm9udE5hbWUiOiJDYWxpYnJpIiwiSXNCb2xkIjpmYWxzZSwiSXNJdGFsaWMiOmZhbHNlLCJJc1VuZGVybGluZWQiOmZhbHNlLCJQYXJlbnRTdHlsZSI6eyIkcmVmIjoiOTIifX0sIkF1dG9TaXplIjowLCJGb3JlZ3JvdW5kIjp7IiRyZWYiOiI5MyJ9LCJNYXhXaWR0aCI6MjAwLjAsIk1heEhlaWdodCI6IkluZmluaXR5IiwiU21hcnRGb3JlZ3JvdW5kSXNBY3RpdmUiOmZhbHNlLCJIb3Jpem9udGFsQWxpZ25tZW50IjowLCJWZXJ0aWNhbEFsaWdubWVudCI6MCwiU21hcnRGb3JlZ3JvdW5kIjpudWxsLCJCYWNrZ3JvdW5kRmlsbFR5cGUiOjAsIk1hcmdpbiI6eyIkcmVmIjoiOTUifSwiUGFkZGluZyI6eyIkcmVmIjoiOTYifSwiQmFja2dyb3VuZCI6eyIkaWQiOiIyMzQiLCJDb2xvciI6eyIkaWQiOiIyMzUiLCJBIjowLCJSIjoyNTUsIkciOjI1NSwiQiI6MjU1fX0sIklzVmlzaWJsZSI6dHJ1ZSwiV2lkdGgiOjAuMCwiSGVpZ2h0IjowLjAsIkJvcmRlclN0eWxlIjp7IiRpZCI6IjIzNiIsIkxpbmVDb2xvciI6bnVsbCwiTGluZVdlaWdodCI6MC4wLCJMaW5lVHlwZSI6MCwiUGFyZW50U3R5bGUiOm51bGx9LCJQYXJlbnRTdHlsZSI6eyIkcmVmIjoiOTEifX0sIkRhdGVGb3JtYXQiOnsiJHJlZiI6Ijk4In0sIldlZWtOdW1iZXJpbmciOnsiJGlkIjoiMjM3IiwiRm9ybWF0IjowLCJJc1Zpc2libGUiOmZhbHNlLCJMYXN0S25vd25WaXNpYmlsaXR5U3RhdGUiOmZhbHNlfSwiSXNWaXNpYmxlIjp0cnVlLCJQYXJlbnRTdHlsZSI6eyIkcmVmIjoiNzAifX0sIkluZGV4IjozLCJQZXJjZW50YWdlQ29tcGxldGUiOm51bGwsIlBvc2l0aW9uIjp7IlJhdGlvIjowLjEwMDIzNTA0MTg2NTU5NjA2LCJJc0N1c3RvbSI6ZmFsc2V9LCJEYXRlRm9ybWF0Ijp7IiRyZWYiOiI5OCJ9LCJXZWVrTnVtYmVyaW5nIjp7IiRpZCI6IjIzOCIsIkZvcm1hdCI6MCwiSXNWaXNpYmxlIjpmYWxzZSwiTGFzdEtub3duVmlzaWJpbGl0eVN0YXRlIjpmYWxzZX0sIlJlbGF0ZWRUYXNrSWQiOiIwMDAwMDAwMC0wMDAwLTAwMDAtMDAwMC0wMDAwMDAwMDAwMDAiLCJJZCI6ImZmYTcxM2EyLWMzMTItNGI0ZC04N2UzLTk3MjA5NDllNmQ3NyIsIkltcG9ydElkIjpudWxsLCJUaXRsZSI6IlZhbGlkYXRpb24gQ2FsbCAxIiwiTm90ZSI6bnVsbCwiSHlwZXJsaW5rIjp7IiRpZCI6IjIzOSIsIkFkZHJlc3MiOm51bGwsIlN1YkFkZHJlc3MiOm51bGx9LCJJc0NoYW5nZWQiOmZhbHNlLCJJc05ldyI6dHJ1ZX0seyIkaWQiOiIyNDAiLCJEYXRlIjoiMjAyMi0wOC0xNVQyMzo1OTowMCIsIlN0eWxlIjp7IiRpZCI6IjI0MSIsIlNoYXBlIjo3LCJDb25uZWN0b3JNYXJnaW4iOnsiJHJlZiI6IjcxIn0sIkNvbm5lY3RvclN0eWxlIjp7IiRpZCI6IjI0MiIsIkxpbmVDb2xvciI6eyIkaWQiOiIyNDMiLCIkdHlwZSI6Ik5MUkUuQ29tbW9uLkRvbS5Tb2xpZENvbG9yQnJ1c2gsIE5MUkUuQ29tbW9uIiwiQ29sb3IiOnsiJGlkIjoiMjQ0IiwiQSI6MjU1LCJSIjo1NywiRyI6OTcsIkIiOjE2N319LCJMaW5lV2VpZ2h0IjoxLjAsIkxpbmVUeXBlIjowLCJQYXJlbnRTdHlsZSI6eyIkcmVmIjoiNzIifX0sIklzQmVsb3dUaW1lYmFuZCI6ZmFsc2UsIlBvc2l0aW9uT25UYXNrIjowLCJIaWRlRGF0ZSI6ZmFsc2UsIlNoYXBlU2l6ZSI6MSwiU3BhY2luZyI6Mi4wLCJQYWRkaW5nIjp7IiRyZWYiOiI3NSJ9LCJTaGFwZVN0eWxlIjp7IiRpZCI6IjI0NSIsIk1hcmdpbiI6eyIkcmVmIjoiNzcifSwiUGFkZGluZyI6eyIkcmVmIjoiNzgifSwiQmFja2dyb3VuZCI6eyIkaWQiOiIyNDYiLCJDb2xvciI6eyIkaWQiOiIyNDciLCJBIjoyNTUsIlIiOjExMiwiRyI6MTczLCJCIjo3MX19LCJJc1Zpc2libGUiOnRydWUsIldpZHRoIjoxOC4wLCJIZWlnaHQiOjIwLjAsIkJvcmRlclN0eWxlIjp7IiRpZCI6IjI0OCIsIkxpbmVDb2xvciI6eyIkcmVmIjoiODIifSwiTGluZVdlaWdodCI6MC4wLCJMaW5lVHlwZSI6MCwiUGFyZW50U3R5bGUiOnsiJHJlZiI6IjgxIn19LCJQYXJlbnRTdHlsZSI6eyIkcmVmIjoiNzYifX0sIlRpdGxlU3R5bGUiOnsiJGlkIjoiMjQ5IiwiRm9udFNldHRpbmdzIjp7IiRpZCI6IjI1MCIsIkZvbnRTaXplIjoxMiwiRm9udE5hbWUiOiJDYWxpYnJpIiwiSXNCb2xkIjp0cnVlLCJJc0l0YWxpYyI6ZmFsc2UsIklzVW5kZXJsaW5lZCI6ZmFsc2UsIlBhcmVudFN0eWxlIjp7IiRyZWYiOiI4NSJ9fSwiQXV0b1NpemUiOjAsIkZvcmVncm91bmQiOnsiJHJlZiI6Ijg2In0sIk1heFdpZHRoIjo5MS43MjAzMTQwMjU4Nzg5LCJNYXhIZWlnaHQiOiJJbmZpbml0eSIsIlNtYXJ0Rm9yZWdyb3VuZElzQWN0aXZlIjpmYWxzZSwiSG9yaXpvbnRhbEFsaWdubWVudCI6MSwiVmVydGljYWxBbGlnbm1lbnQiOjAsIlNtYXJ0Rm9yZWdyb3VuZCI6bnVsbCwiQmFja2dyb3VuZEZpbGxUeXBlIjowLCJNYXJnaW4iOnsiJHJlZiI6Ijg4In0sIlBhZGRpbmciOnsiJHJlZiI6Ijg5In0sIkJhY2tncm91bmQiOnsiJGlkIjoiMjUxIiwiQ29sb3IiOnsiJGlkIjoiMjUyIiwiQSI6MCwiUiI6MjU1LCJHIjoyNTUsIkIiOjI1NX19LCJJc1Zpc2libGUiOnRydWUsIldpZHRoIjowLjAsIkhlaWdodCI6MC4wLCJCb3JkZXJTdHlsZSI6eyIkaWQiOiIyNTMiLCJMaW5lQ29sb3IiOm51bGwsIkxpbmVXZWlnaHQiOjAuMCwiTGluZVR5cGUiOjAsIlBhcmVudFN0eWxlIjpudWxsfSwiUGFyZW50U3R5bGUiOnsiJHJlZiI6Ijg0In19LCJEYXRlU3R5bGUiOnsiJGlkIjoiMjU0IiwiRm9udFNldHRpbmdzIjp7IiRpZCI6IjI1NSIsIkZvbnRTaXplIjoxMSwiRm9udE5hbWUiOiJDYWxpYnJpIiwiSXNCb2xkIjpmYWxzZSwiSXNJdGFsaWMiOmZhbHNlLCJJc1VuZGVybGluZWQiOmZhbHNlLCJQYXJlbnRTdHlsZSI6eyIkcmVmIjoiOTIifX0sIkF1dG9TaXplIjowLCJGb3JlZ3JvdW5kIjp7IiRyZWYiOiI5MyJ9LCJNYXhXaWR0aCI6MjAwLjAsIk1heEhlaWdodCI6IkluZmluaXR5IiwiU21hcnRGb3JlZ3JvdW5kSXNBY3RpdmUiOmZhbHNlLCJIb3Jpem9udGFsQWxpZ25tZW50IjowLCJWZXJ0aWNhbEFsaWdubWVudCI6MCwiU21hcnRGb3JlZ3JvdW5kIjpudWxsLCJCYWNrZ3JvdW5kRmlsbFR5cGUiOjAsIk1hcmdpbiI6eyIkcmVmIjoiOTUifSwiUGFkZGluZyI6eyIkcmVmIjoiOTYifSwiQmFja2dyb3VuZCI6eyIkaWQiOiIyNTYiLCJDb2xvciI6eyIkaWQiOiIyNTciLCJBIjowLCJSIjoyNTUsIkciOjI1NSwiQiI6MjU1fX0sIklzVmlzaWJsZSI6dHJ1ZSwiV2lkdGgiOjAuMCwiSGVpZ2h0IjowLjAsIkJvcmRlclN0eWxlIjp7IiRpZCI6IjI1OCIsIkxpbmVDb2xvciI6bnVsbCwiTGluZVdlaWdodCI6MC4wLCJMaW5lVHlwZSI6MCwiUGFyZW50U3R5bGUiOm51bGx9LCJQYXJlbnRTdHlsZSI6eyIkcmVmIjoiOTEifX0sIkRhdGVGb3JtYXQiOnsiJHJlZiI6Ijk4In0sIldlZWtOdW1iZXJpbmciOnsiJGlkIjoiMjU5IiwiRm9ybWF0IjowLCJJc1Zpc2libGUiOmZhbHNlLCJMYXN0S25vd25WaXNpYmlsaXR5U3RhdGUiOmZhbHNlfSwiSXNWaXNpYmxlIjp0cnVlLCJQYXJlbnRTdHlsZSI6eyIkcmVmIjoiNzAifX0sIkluZGV4Ijo1LCJQZXJjZW50YWdlQ29tcGxldGUiOm51bGwsIlBvc2l0aW9uIjp7IlJhdGlvIjowLjEwMDIzNTA0MTg2NTU5NjA2LCJJc0N1c3RvbSI6ZmFsc2V9LCJEYXRlRm9ybWF0Ijp7IiRyZWYiOiI5OCJ9LCJXZWVrTnVtYmVyaW5nIjp7IiRpZCI6IjI2MCIsIkZvcm1hdCI6MCwiSXNWaXNpYmxlIjpmYWxzZSwiTGFzdEtub3duVmlzaWJpbGl0eVN0YXRlIjpmYWxzZX0sIlJlbGF0ZWRUYXNrSWQiOiIwMDAwMDAwMC0wMDAwLTAwMDAtMDAwMC0wMDAwMDAwMDAwMDAiLCJJZCI6Ijg5NjNhODlmLTcxYjQtNDk2MS04ZmZlLTY0NDA5M2FjOTQ1ZCIsIkltcG9ydElkIjpudWxsLCJUaXRsZSI6IlZhbGlkYXRpb24gQ2FsbCAyIiwiTm90ZSI6bnVsbCwiSHlwZXJsaW5rIjp7IiRpZCI6IjI2MSIsIkFkZHJlc3MiOm51bGwsIlN1YkFkZHJlc3MiOm51bGx9LCJJc0NoYW5nZWQiOmZhbHNlLCJJc05ldyI6dHJ1ZX0seyIkaWQiOiIyNjIiLCJEYXRlIjoiMjAyMi0xMC0xMVQyMzo1OTowMCIsIlN0eWxlIjp7IiRpZCI6IjI2MyIsIlNoYXBlIjo3LCJDb25uZWN0b3JNYXJnaW4iOnsiJHJlZiI6IjcxIn0sIkNvbm5lY3RvclN0eWxlIjp7IiRpZCI6IjI2NCIsIkxpbmVDb2xvciI6eyIkaWQiOiIyNjUiLCIkdHlwZSI6Ik5MUkUuQ29tbW9uLkRvbS5Tb2xpZENvbG9yQnJ1c2gsIE5MUkUuQ29tbW9uIiwiQ29sb3IiOnsiJGlkIjoiMjY2IiwiQSI6MjU1LCJSIjo1NywiRyI6OTcsIkIiOjE2N319LCJMaW5lV2VpZ2h0IjoxLjAsIkxpbmVUeXBlIjowLCJQYXJlbnRTdHlsZSI6eyIkcmVmIjoiNzIifX0sIklzQmVsb3dUaW1lYmFuZCI6ZmFsc2UsIlBvc2l0aW9uT25UYXNrIjowLCJIaWRlRGF0ZSI6ZmFsc2UsIlNoYXBlU2l6ZSI6MSwiU3BhY2luZyI6Mi4wLCJQYWRkaW5nIjp7IiRyZWYiOiI3NSJ9LCJTaGFwZVN0eWxlIjp7IiRpZCI6IjI2NyIsIk1hcmdpbiI6eyIkcmVmIjoiNzcifSwiUGFkZGluZyI6eyIkcmVmIjoiNzgifSwiQmFja2dyb3VuZCI6eyIkaWQiOiIyNjgiLCJDb2xvciI6eyIkaWQiOiIyNjkiLCJBIjoyNTUsIlIiOjExMiwiRyI6MTczLCJCIjo3MX19LCJJc1Zpc2libGUiOnRydWUsIldpZHRoIjoxOC4wLCJIZWlnaHQiOjIwLjAsIkJvcmRlclN0eWxlIjp7IiRpZCI6IjI3MCIsIkxpbmVDb2xvciI6eyIkcmVmIjoiODIifSwiTGluZVdlaWdodCI6MC4wLCJMaW5lVHlwZSI6MCwiUGFyZW50U3R5bGUiOnsiJHJlZiI6IjgxIn19LCJQYXJlbnRTdHlsZSI6eyIkcmVmIjoiNzYifX0sIlRpdGxlU3R5bGUiOnsiJGlkIjoiMjcxIiwiRm9udFNldHRpbmdzIjp7IiRpZCI6IjI3MiIsIkZvbnRTaXplIjoxMiwiRm9udE5hbWUiOiJDYWxpYnJpIiwiSXNCb2xkIjp0cnVlLCJJc0l0YWxpYyI6ZmFsc2UsIklzVW5kZXJsaW5lZCI6ZmFsc2UsIlBhcmVudFN0eWxlIjp7IiRyZWYiOiI4NSJ9fSwiQXV0b1NpemUiOjAsIkZvcmVncm91bmQiOnsiJHJlZiI6Ijg2In0sIk1heFdpZHRoIjo4Ni44NDI3NTgxNzg3MTA5MzgsIk1heEhlaWdodCI6IkluZmluaXR5IiwiU21hcnRGb3JlZ3JvdW5kSXNBY3RpdmUiOmZhbHNlLCJIb3Jpem9udGFsQWxpZ25tZW50IjoxLCJWZXJ0aWNhbEFsaWdubWVudCI6MCwiU21hcnRGb3JlZ3JvdW5kIjpudWxsLCJCYWNrZ3JvdW5kRmlsbFR5cGUiOjAsIk1hcmdpbiI6eyIkcmVmIjoiODgifSwiUGFkZGluZyI6eyIkcmVmIjoiODkifSwiQmFja2dyb3VuZCI6eyIkaWQiOiIyNzMiLCJDb2xvciI6eyIkaWQiOiIyNzQiLCJBIjowLCJSIjoyNTUsIkciOjI1NSwiQiI6MjU1fX0sIklzVmlzaWJsZSI6dHJ1ZSwiV2lkdGgiOjAuMCwiSGVpZ2h0IjowLjAsIkJvcmRlclN0eWxlIjp7IiRpZCI6IjI3NSIsIkxpbmVDb2xvciI6bnVsbCwiTGluZVdlaWdodCI6MC4wLCJMaW5lVHlwZSI6MCwiUGFyZW50U3R5bGUiOm51bGx9LCJQYXJlbnRTdHlsZSI6eyIkcmVmIjoiODQifX0sIkRhdGVTdHlsZSI6eyIkaWQiOiIyNzYiLCJGb250U2V0dGluZ3MiOnsiJGlkIjoiMjc3IiwiRm9udFNpemUiOjExLCJGb250TmFtZSI6IkNhbGlicmkiLCJJc0JvbGQiOmZhbHNlLCJJc0l0YWxpYyI6ZmFsc2UsIklzVW5kZXJsaW5lZCI6ZmFsc2UsIlBhcmVudFN0eWxlIjp7IiRyZWYiOiI5MiJ9fSwiQXV0b1NpemUiOjAsIkZvcmVncm91bmQiOnsiJHJlZiI6IjkzIn0sIk1heFdpZHRoIjoyMDAuMCwiTWF4SGVpZ2h0IjoiSW5maW5pdHkiLCJTbWFydEZvcmVncm91bmRJc0FjdGl2ZSI6ZmFsc2UsIkhvcml6b250YWxBbGlnbm1lbnQiOjAsIlZlcnRpY2FsQWxpZ25tZW50IjowLCJTbWFydEZvcmVncm91bmQiOm51bGwsIkJhY2tncm91bmRGaWxsVHlwZSI6MCwiTWFyZ2luIjp7IiRyZWYiOiI5NSJ9LCJQYWRkaW5nIjp7IiRyZWYiOiI5NiJ9LCJCYWNrZ3JvdW5kIjp7IiRpZCI6IjI3OCIsIkNvbG9yIjp7IiRpZCI6IjI3OSIsIkEiOjAsIlIiOjI1NSwiRyI6MjU1LCJCIjoyNTV9fSwiSXNWaXNpYmxlIjp0cnVlLCJXaWR0aCI6MC4wLCJIZWlnaHQiOjAuMCwiQm9yZGVyU3R5bGUiOnsiJGlkIjoiMjgwIiwiTGluZUNvbG9yIjpudWxsLCJMaW5lV2VpZ2h0IjowLjAsIkxpbmVUeXBlIjowLCJQYXJlbnRTdHlsZSI6bnVsbH0sIlBhcmVudFN0eWxlIjp7IiRyZWYiOiI5MSJ9fSwiRGF0ZUZvcm1hdCI6eyIkcmVmIjoiOTgifSwiV2Vla051bWJlcmluZyI6eyIkaWQiOiIyODEiLCJGb3JtYXQiOjAsIklzVmlzaWJsZSI6ZmFsc2UsIkxhc3RLbm93blZpc2liaWxpdHlTdGF0ZSI6ZmFsc2V9LCJJc1Zpc2libGUiOnRydWUsIlBhcmVudFN0eWxlIjp7IiRyZWYiOiI3MCJ9fSwiSW5kZXgiOjcsIlBlcmNlbnRhZ2VDb21wbGV0ZSI6bnVsbCwiUG9zaXRpb24iOnsiUmF0aW8iOjAuMTAwMjM1MjExNDA3Njk2NzYsIklzQ3VzdG9tIjpmYWxzZX0sIkRhdGVGb3JtYXQiOnsiJHJlZiI6Ijk4In0sIldlZWtOdW1iZXJpbmciOnsiJGlkIjoiMjgyIiwiRm9ybWF0IjowLCJJc1Zpc2libGUiOmZhbHNlLCJMYXN0S25vd25WaXNpYmlsaXR5U3RhdGUiOmZhbHNlfSwiUmVsYXRlZFRhc2tJZCI6IjAwMDAwMDAwLTAwMDAtMDAwMC0wMDAwLTAwMDAwMDAwMDAwMCIsIklkIjoiMWZmYWRjZGQtNGYwNi00MTdlLTk1OTAtOTQwYTRiNjY5NjI1IiwiSW1wb3J0SWQiOm51bGwsIlRpdGxlIjoiVmFsaWRhdGlvbiBDYWxsIDMiLCJOb3RlIjpudWxsLCJIeXBlcmxpbmsiOnsiJGlkIjoiMjgzIiwiQWRkcmVzcyI6bnVsbCwiU3ViQWRkcmVzcyI6bnVsbH0sIklzQ2hhbmdlZCI6ZmFsc2UsIklzTmV3Ijp0cnVlfSx7IiRpZCI6IjI4NCIsIkRhdGUiOiIyMDIyLTExLTMwVDIzOjU5OjAwIiwiU3R5bGUiOnsiJGlkIjoiMjg1IiwiU2hhcGUiOjcsIkNvbm5lY3Rvck1hcmdpbiI6eyIkcmVmIjoiNzEifSwiQ29ubmVjdG9yU3R5bGUiOnsiJGlkIjoiMjg2IiwiTGluZUNvbG9yIjp7IiRpZCI6IjI4NyIsIiR0eXBlIjoiTkxSRS5Db21tb24uRG9tLlNvbGlkQ29sb3JCcnVzaCwgTkxSRS5Db21tb24iLCJDb2xvciI6eyIkaWQiOiIyODgiLCJBIjoyNTUsIlIiOjc4LCJHIjoxMzMsIkIiOjY2fX0sIkxpbmVXZWlnaHQiOjEuMCwiTGluZVR5cGUiOjAsIlBhcmVudFN0eWxlIjp7IiRyZWYiOiI3MiJ9fSwiSXNCZWxvd1RpbWViYW5kIjp0cnVlLCJQb3NpdGlvbk9uVGFzayI6MCwiSGlkZURhdGUiOmZhbHNlLCJTaGFwZVNpemUiOjEsIlNwYWNpbmciOjIuMCwiUGFkZGluZyI6eyIkcmVmIjoiNzUifSwiU2hhcGVTdHlsZSI6eyIkaWQiOiIyODkiLCJNYXJnaW4iOnsiJHJlZiI6Ijc3In0sIlBhZGRpbmciOnsiJHJlZiI6Ijc4In0sIkJhY2tncm91bmQiOnsiJGlkIjoiMjkwIiwiQ29sb3IiOnsiJGlkIjoiMjkxIiwiQSI6MjU1LCJSIjoxMTIsIkciOjE3MywiQiI6NzF9fSwiSXNWaXNpYmxlIjp0cnVlLCJXaWR0aCI6MTguMCwiSGVpZ2h0IjoyMC4wLCJCb3JkZXJTdHlsZSI6eyIkaWQiOiIyOTIiLCJMaW5lQ29sb3IiOnsiJHJlZiI6IjgyIn0sIkxpbmVXZWlnaHQiOjAuMCwiTGluZVR5cGUiOjAsIlBhcmVudFN0eWxlIjp7IiRyZWYiOiI4MSJ9fSwiUGFyZW50U3R5bGUiOnsiJHJlZiI6Ijc2In19LCJUaXRsZVN0eWxlIjp7IiRpZCI6IjI5MyIsIkZvbnRTZXR0aW5ncyI6eyIkaWQiOiIyOTQiLCJGb250U2l6ZSI6MTIsIkZvbnROYW1lIjoiQ2FsaWJyaSIsIklzQm9sZCI6dHJ1ZSwiSXNJdGFsaWMiOmZhbHNlLCJJc1VuZGVybGluZWQiOnRydWUsIlBhcmVudFN0eWxlIjp7IiRyZWYiOiI4NSJ9fSwiQXV0b1NpemUiOjAsIkZvcmVncm91bmQiOnsiJHJlZiI6Ijg2In0sIk1heFdpZHRoIjo2Ny4yNjUyNzQwNDc4NTE1NjMsIk1heEhlaWdodCI6IkluZmluaXR5IiwiU21hcnRGb3JlZ3JvdW5kSXNBY3RpdmUiOmZhbHNlLCJIb3Jpem9udGFsQWxpZ25tZW50IjoxLCJWZXJ0aWNhbEFsaWdubWVudCI6MCwiU21hcnRGb3JlZ3JvdW5kIjpudWxsLCJCYWNrZ3JvdW5kRmlsbFR5cGUiOjAsIk1hcmdpbiI6eyIkcmVmIjoiODgifSwiUGFkZGluZyI6eyIkcmVmIjoiODkifSwiQmFja2dyb3VuZCI6eyIkaWQiOiIyOTUiLCJDb2xvciI6eyIkaWQiOiIyOTYiLCJBIjowLCJSIjoyNTUsIkciOjI1NSwiQiI6MjU1fX0sIklzVmlzaWJsZSI6dHJ1ZSwiV2lkdGgiOjAuMCwiSGVpZ2h0IjowLjAsIkJvcmRlclN0eWxlIjp7IiRpZCI6IjI5NyIsIkxpbmVDb2xvciI6bnVsbCwiTGluZVdlaWdodCI6MC4wLCJMaW5lVHlwZSI6MCwiUGFyZW50U3R5bGUiOm51bGx9LCJQYXJlbnRTdHlsZSI6eyIkcmVmIjoiODQifX0sIkRhdGVTdHlsZSI6eyIkaWQiOiIyOTgiLCJGb250U2V0dGluZ3MiOnsiJGlkIjoiMjk5IiwiRm9udFNpemUiOjExLCJGb250TmFtZSI6IkNhbGlicmkiLCJJc0JvbGQiOnRydWUsIklzSXRhbGljIjpmYWxzZSwiSXNVbmRlcmxpbmVkIjpmYWxzZSwiUGFyZW50U3R5bGUiOnsiJHJlZiI6IjkyIn19LCJBdXRvU2l6ZSI6MCwiRm9yZWdyb3VuZCI6eyIkcmVmIjoiOTMifSwiTWF4V2lkdGgiOjIwMC4wLCJNYXhIZWlnaHQiOiJJbmZpbml0eSIsIlNtYXJ0Rm9yZWdyb3VuZElzQWN0aXZlIjpmYWxzZSwiSG9yaXpvbnRhbEFsaWdubWVudCI6MCwiVmVydGljYWxBbGlnbm1lbnQiOjAsIlNtYXJ0Rm9yZWdyb3VuZCI6bnVsbCwiQmFja2dyb3VuZEZpbGxUeXBlIjowLCJNYXJnaW4iOnsiJHJlZiI6Ijk1In0sIlBhZGRpbmciOnsiJHJlZiI6Ijk2In0sIkJhY2tncm91bmQiOnsiJGlkIjoiMzAwIiwiQ29sb3IiOnsiJGlkIjoiMzAxIiwiQSI6MCwiUiI6MjU1LCJHIjoyNTUsIkIiOjI1NX19LCJJc1Zpc2libGUiOnRydWUsIldpZHRoIjowLjAsIkhlaWdodCI6MC4wLCJCb3JkZXJTdHlsZSI6eyIkaWQiOiIzMDIiLCJMaW5lQ29sb3IiOm51bGwsIkxpbmVXZWlnaHQiOjAuMCwiTGluZVR5cGUiOjAsIlBhcmVudFN0eWxlIjpudWxsfSwiUGFyZW50U3R5bGUiOnsiJHJlZiI6IjkxIn19LCJEYXRlRm9ybWF0Ijp7IiRyZWYiOiI5OCJ9LCJXZWVrTnVtYmVyaW5nIjp7IiRpZCI6IjMwMyIsIkZvcm1hdCI6MCwiSXNWaXNpYmxlIjpmYWxzZSwiTGFzdEtub3duVmlzaWJpbGl0eVN0YXRlIjpmYWxzZX0sIklzVmlzaWJsZSI6dHJ1ZSwiUGFyZW50U3R5bGUiOnsiJHJlZiI6IjcwIn19LCJJbmRleCI6OSwiUGVyY2VudGFnZUNvbXBsZXRlIjpudWxsLCJQb3NpdGlvbiI6eyJSYXRpbyI6MC4xMTAzMjI0MjI0NTE0NDMxNCwiSXNDdXN0b20iOmZhbHNlfSwiRGF0ZUZvcm1hdCI6eyIkcmVmIjoiOTgifSwiV2Vla051bWJlcmluZyI6eyIkaWQiOiIzMDQiLCJGb3JtYXQiOjAsIklzVmlzaWJsZSI6ZmFsc2UsIkxhc3RLbm93blZpc2liaWxpdHlTdGF0ZSI6ZmFsc2V9LCJSZWxhdGVkVGFza0lkIjoiMDAwMDAwMDAtMDAwMC0wMDAwLTAwMDAtMDAwMDAwMDAwMDAwIiwiSWQiOiI2NjdmM2IxMS1hNmNmLTRiNjYtOGZiNy0zOWZjYTlhYmQ3NzkiLCJJbXBvcnRJZCI6bnVsbCwiVGl0bGUiOiJQcm9qZWN0IEVuZCIsIk5vdGUiOm51bGwsIkh5cGVybGluayI6eyIkaWQiOiIzMDUiLCJBZGRyZXNzIjpudWxsLCJTdWJBZGRyZXNzIjpudWxsfSwiSXNDaGFuZ2VkIjpmYWxzZSwiSXNOZXciOnRydWV9XSwiVGFza3MiOlt7IiRpZCI6IjMwNiIsIkdyb3VwTmFtZSI6bnVsbCwiU3RhcnREYXRlIjoiMjAyMi0wMS0xNVQwMDowMDowMFoiLCJFbmREYXRlIjoiMjAyMi0wNC0zMFQyMzo1OTowMFoiLCJQZXJjZW50YWdlQ29tcGxldGUiOm51bGwsIlN0eWxlIjp7IiRpZCI6IjMwNyIsIlNoYXBlIjowLCJTaGFwZVRoaWNrbmVzcyI6MiwiRHVyYXRpb25Gb3JtYXQiOjAsIkluY2x1ZGVOb25Xb3JraW5nRGF5c0luRHVyYXRpb24iOmZhbHNlLCJQZXJjZW50YWdlQ29tcGxldGVTdHlsZSI6eyIkaWQiOiIzMDgiLCJGb250U2V0dGluZ3MiOnsiJGlkIjoiMzA5IiwiRm9udFNpemUiOjEwLCJGb250TmFtZSI6IkNhbGlicmkiLCJJc0JvbGQiOmZhbHNlLCJJc0l0YWxpYyI6ZmFsc2UsIklzVW5kZXJsaW5lZCI6ZmFsc2UsIlBhcmVudFN0eWxlIjp7IiRyZWYiOiIxMDMifX0sIkF1dG9TaXplIjowLCJGb3JlZ3JvdW5kIjp7IiRyZWYiOiIxMDQifSwiTWF4V2lkdGgiOjIwMC4wLCJNYXhIZWlnaHQiOiJJbmZpbml0eSIsIlNtYXJ0Rm9yZWdyb3VuZElzQWN0aXZlIjpmYWxzZSwiSG9yaXpvbnRhbEFsaWdubWVudCI6MCwiVmVydGljYWxBbGlnbm1lbnQiOjAsIlNtYXJ0Rm9yZWdyb3VuZCI6bnVsbCwiQmFja2dyb3VuZEZpbGxUeXBlIjowLCJNYXJnaW4iOnsiJHJlZiI6IjEwNiJ9LCJQYWRkaW5nIjp7IiRyZWYiOiIxMDcifSwiQmFja2dyb3VuZCI6eyIkcmVmIjoiMTA4In0sIklzVmlzaWJsZSI6dHJ1ZSwiV2lkdGgiOjAuMCwiSGVpZ2h0IjowLjAsIkJvcmRlclN0eWxlIjp7IiRpZCI6IjMxMCIsIkxpbmVDb2xvciI6bnVsbCwiTGluZVdlaWdodCI6MC4wLCJMaW5lVHlwZSI6MCwiUGFyZW50U3R5bGUiOm51bGx9LCJQYXJlbnRTdHlsZSI6eyIkcmVmIjoiMTAyIn19LCJEdXJhdGlvblN0eWxlIjp7IiRpZCI6IjMxMSIsIkZvbnRTZXR0aW5ncyI6eyIkaWQiOiIzMTIiLCJGb250U2l6ZSI6MTIsIkZvbnROYW1lIjoiQ2FsaWJyaSIsIklzQm9sZCI6dHJ1ZSwiSXNJdGFsaWMiOmZhbHNlLCJJc1VuZGVybGluZWQiOmZhbHNlLCJQYXJlbnRTdHlsZSI6eyIkcmVmIjoiMTEwIn19LCJBdXRvU2l6ZSI6MCwiRm9yZWdyb3VuZCI6eyIkaWQiOiIzMTMiLCJDb2xvciI6eyIkaWQiOiIzMTQiLCJBIjoyNTUsIlIiOjAsIkciOjAsIkIiOjB9fSwiTWF4V2lkdGgiOjIwMC4wLCJNYXhIZWlnaHQiOiJJbmZpbml0eSIsIlNtYXJ0Rm9yZWdyb3VuZElzQWN0aXZlIjpmYWxzZSwiSG9yaXpvbnRhbEFsaWdubWVudCI6MiwiVmVydGljYWxBbGlnbm1lbnQiOjAsIlNtYXJ0Rm9yZWdyb3VuZCI6bnVsbCwiQmFja2dyb3VuZEZpbGxUeXBlIjowLCJNYXJnaW4iOnsiJHJlZiI6IjExMyJ9LCJQYWRkaW5nIjp7IiRyZWYiOiIxMTQifSwiQmFja2dyb3VuZCI6eyIkaWQiOiIzMTUiLCJDb2xvciI6eyIkaWQiOiIzMTYiLCJBIjowLCJSIjoyNTUsIkciOjI1NSwiQiI6MjU1fX0sIklzVmlzaWJsZSI6dHJ1ZSwiV2lkdGgiOjAuMCwiSGVpZ2h0IjowLjAsIkJvcmRlclN0eWxlIjp7IiRpZCI6IjMxNyIsIkxpbmVDb2xvciI6bnVsbCwiTGluZVdlaWdodCI6MC4wLCJMaW5lVHlwZSI6MCwiUGFyZW50U3R5bGUiOm51bGx9LCJQYXJlbnRTdHlsZSI6eyIkcmVmIjoiMTA5In19LCJIb3Jpem9udGFsQ29ubmVjdG9yU3R5bGUiOnsiJGlkIjoiMzE4IiwiTGluZUNvbG9yIjp7IiRyZWYiOiIxMTcifSwiTGluZVdlaWdodCI6MS4wLCJMaW5lVHlwZSI6MCwiUGFyZW50U3R5bGUiOnsiJHJlZiI6IjExNiJ9fSwiVmVydGljYWxDb25uZWN0b3JTdHlsZSI6eyIkaWQiOiIzMTkiLCJMaW5lQ29sb3IiOnsiJGlkIjoiMzIwIiwiJHR5cGUiOiJOTFJFLkNvbW1vbi5Eb20uU29saWRDb2xvckJydXNoLCBOTFJFLkNvbW1vbiIsIkNvbG9yIjp7IiRpZCI6IjMyMSIsIkEiOjI1NSwiUiI6MTU5LCJHIjo0MSwiQiI6NTR9fSwiTGluZVdlaWdodCI6MS4wLCJMaW5lVHlwZSI6MCwiUGFyZW50U3R5bGUiOnsiJHJlZiI6IjExOSJ9fSwiTWFyZ2luIjpudWxsLCJTdGFydERhdGVQb3NpdGlvbiI6NCwiRW5kRGF0ZVBvc2l0aW9uIjo0LCJEYXRlSXNWaXNpYmxlIjp0cnVlLCJUaXRsZVBvc2l0aW9uIjoyLCJEdXJhdGlvblBvc2l0aW9uIjozLCJQZXJjZW50YWdlQ29tcGxldGVkUG9zaXRpb24iOjYsIlNwYWNpbmciOjUsIklzQmVsb3dUaW1lYmFuZCI6ZmFsc2UsIlBlcmNlbnRhZ2VDb21wbGV0ZVNoYXBlT3BhY2l0eSI6MzUsIlNoYXBlU3R5bGUiOnsiJGlkIjoiMzIyIiwiTWFyZ2luIjp7IiRyZWYiOiIxMjMifSwiUGFkZGluZyI6eyIkcmVmIjoiMTI0In0sIkJhY2tncm91bmQiOnsiJGlkIjoiMzIzIiwiQ29sb3IiOnsiJGlkIjoiMzI0IiwiQSI6MjU1LCJSIjoyMTMsIkciOjcxLCJCIjo5OX19LCJJc1Zpc2libGUiOnRydWUsIldpZHRoIjowLjAsIkhlaWdodCI6MjIuMCwiQm9yZGVyU3R5bGUiOnsiJGlkIjoiMzI1IiwiTGluZUNvbG9yIjp7IiRpZCI6IjMyNiIsIiR0eXBlIjoiTkxSRS5Db21tb24uRG9tLlNvbGlkQ29sb3JCcnVzaCwgTkxSRS5Db21tb24iLCJDb2xvciI6eyIkaWQiOiIzMjciLCJBIjoyNTUsIlIiOjI1NSwiRyI6MCwiQiI6MH19LCJMaW5lV2VpZ2h0IjowLjAsIkxpbmVUeXBlIjowLCJQYXJlbnRTdHlsZSI6bnVsbH0sIlBhcmVudFN0eWxlIjp7IiRyZWYiOiIxMjIifX0sIlRpdGxlU3R5bGUiOnsiJGlkIjoiMzI4IiwiRm9udFNldHRpbmdzIjp7IiRpZCI6IjMyOSIsIkZvbnRTaXplIjoxMiwiRm9udE5hbWUiOiJDYWxpYnJpIiwiSXNCb2xkIjp0cnVlLCJJc0l0YWxpYyI6ZmFsc2UsIklzVW5kZXJsaW5lZCI6ZmFsc2UsIlBhcmVudFN0eWxlIjp7IiRyZWYiOiIxMzEifX0sIkF1dG9TaXplIjowLCJGb3JlZ3JvdW5kIjp7IiRpZCI6IjMzMCIsIkNvbG9yIjp7IiRpZCI6IjMzMSIsIkEiOjI1NSwiUiI6MjU1LCJHIjoyNTUsIkIiOjI1NX19LCJNYXhXaWR0aCI6MzguMjUwMDQ4MDY1MTg1NTQ1LCJNYXhIZWlnaHQiOiJJbmZpbml0eSIsIlNtYXJ0Rm9yZWdyb3VuZElzQWN0aXZlIjpmYWxzZSwiSG9yaXpvbnRhbEFsaWdubWVudCI6MSwiVmVydGljYWxBbGlnbm1lbnQiOjAsIlNtYXJ0Rm9yZWdyb3VuZCI6bnVsbCwiQmFja2dyb3VuZEZpbGxUeXBlIjowLCJNYXJnaW4iOnsiJHJlZiI6IjEzNCJ9LCJQYWRkaW5nIjp7IiRyZWYiOiIxMzUifSwiQmFja2dyb3VuZCI6eyIkaWQiOiIzMzIiLCJDb2xvciI6eyIkaWQiOiIzMzMiLCJBIjowLCJSIjoyNTUsIkciOjI1NSwiQiI6MjU1fX0sIklzVmlzaWJsZSI6dHJ1ZSwiV2lkdGgiOjAuMCwiSGVpZ2h0IjowLjAsIkJvcmRlclN0eWxlIjp7IiRpZCI6IjMzNCIsIkxpbmVDb2xvciI6bnVsbCwiTGluZVdlaWdodCI6MC4wLCJMaW5lVHlwZSI6MCwiUGFyZW50U3R5bGUiOm51bGx9LCJQYXJlbnRTdHlsZSI6eyIkcmVmIjoiMTMwIn19LCJEYXRlU3R5bGUiOnsiJGlkIjoiMzM1IiwiRm9udFNldHRpbmdzIjp7IiRpZCI6IjMzNiIsIkZvbnRTaXplIjoxMiwiRm9udE5hbWUiOiJDYWxpYnJpIiwiSXNCb2xkIjp0cnVlLCJJc0l0YWxpYyI6ZmFsc2UsIklzVW5kZXJsaW5lZCI6ZmFsc2UsIlBhcmVudFN0eWxlIjp7IiRyZWYiOiIxMzgifX0sIkF1dG9TaXplIjowLCJGb3JlZ3JvdW5kIjp7IiRpZCI6IjMzNyIsIkNvbG9yIjp7IiRpZCI6IjMzOCIsIkEiOjI1NSwiUiI6NTAsIkciOjUwLCJCIjo1MH19LCJNYXhXaWR0aCI6MjAwLjAsIk1heEhlaWdodCI6IkluZmluaXR5IiwiU21hcnRGb3JlZ3JvdW5kSXNBY3RpdmUiOmZhbHNlLCJIb3Jpem9udGFsQWxpZ25tZW50IjowLCJWZXJ0aWNhbEFsaWdubWVudCI6MCwiU21hcnRGb3JlZ3JvdW5kIjpudWxsLCJCYWNrZ3JvdW5kRmlsbFR5cGUiOjAsIk1hcmdpbiI6eyIkcmVmIjoiMTQxIn0sIlBhZGRpbmciOnsiJHJlZiI6IjE0MiJ9LCJCYWNrZ3JvdW5kIjp7IiRpZCI6IjMzOSIsIkNvbG9yIjp7IiRpZCI6IjM0MCIsIkEiOjAsIlIiOjI1NSwiRyI6MjU1LCJCIjoyNTV9fSwiSXNWaXNpYmxlIjp0cnVlLCJXaWR0aCI6MC4wLCJIZWlnaHQiOjAuMCwiQm9yZGVyU3R5bGUiOnsiJGlkIjoiMzQxIiwiTGluZUNvbG9yIjpudWxsLCJMaW5lV2VpZ2h0IjowLjAsIkxpbmVUeXBlIjowLCJQYXJlbnRTdHlsZSI6bnVsbH0sIlBhcmVudFN0eWxlIjp7IiRyZWYiOiIxMzcifX0sIkRhdGVGb3JtYXQiOnsiJHJlZiI6IjE0NCJ9LCJXZWVrTnVtYmVyaW5nIjp7IiRpZCI6IjM0MiIsIkZvcm1hdCI6MCwiSXNWaXNpYmxlIjpmYWxzZSwiTGFzdEtub3duVmlzaWJpbGl0eVN0YXRlIjpmYWxzZX0sIklzVmlzaWJsZSI6dHJ1ZSwiUGFyZW50U3R5bGUiOnsiJHJlZiI6IjEwMSJ9fSwiSW5kZXgiOjAsIlNtYXJ0RHVyYXRpb25BY3RpdmF0ZWQiOmZhbHNlLCJEYXRlRm9ybWF0Ijp7IiRyZWYiOiIxNDQifSwiV2Vla051bWJlcmluZyI6eyIkaWQiOiIzNDMiLCJGb3JtYXQiOjAsIklzVmlzaWJsZSI6ZmFsc2UsIkxhc3RLbm93blZpc2liaWxpdHlTdGF0ZSI6ZmFsc2V9LCJJZCI6IjU0MzNiODEzLWVhYzgtNDI3Mi1iNjhhLTdhY2Y1ZWM1YjAxNSIsIkltcG9ydElkIjpudWxsLCJUaXRsZSI6IlJlY3J1aXQiLCJOb3RlIjpudWxsLCJIeXBlcmxpbmsiOnsiJGlkIjoiMzQ0IiwiQWRkcmVzcyI6bnVsbCwiU3ViQWRkcmVzcyI6bnVsbH0sIklzQ2hhbmdlZCI6ZmFsc2UsIklzTmV3Ijp0cnVlfSx7IiRpZCI6IjM0NSIsIkdyb3VwTmFtZSI6bnVsbCwiU3RhcnREYXRlIjoiMjAyMi0wMy0zMFQwMDowMDowMFoiLCJFbmREYXRlIjoiMjAyMi0wNS0xMlQxOTozNjowMCIsIlBlcmNlbnRhZ2VDb21wbGV0ZSI6bnVsbCwiU3R5bGUiOnsiJGlkIjoiMzQ2IiwiU2hhcGUiOjAsIlNoYXBlVGhpY2tuZXNzIjoyLCJEdXJhdGlvbkZvcm1hdCI6MCwiSW5jbHVkZU5vbldvcmtpbmdEYXlzSW5EdXJhdGlvbiI6ZmFsc2UsIlBlcmNlbnRhZ2VDb21wbGV0ZVN0eWxlIjp7IiRpZCI6IjM0NyIsIkZvbnRTZXR0aW5ncyI6eyIkaWQiOiIzNDgiLCJGb250U2l6ZSI6MTAsIkZvbnROYW1lIjoiQ2FsaWJyaSIsIklzQm9sZCI6ZmFsc2UsIklzSXRhbGljIjpmYWxzZSwiSXNVbmRlcmxpbmVkIjpmYWxzZSwiUGFyZW50U3R5bGUiOnsiJHJlZiI6IjEwMyJ9fSwiQXV0b1NpemUiOjAsIkZvcmVncm91bmQiOnsiJHJlZiI6IjEwNCJ9LCJNYXhXaWR0aCI6MjAwLjAsIk1heEhlaWdodCI6IkluZmluaXR5IiwiU21hcnRGb3JlZ3JvdW5kSXNBY3RpdmUiOmZhbHNlLCJIb3Jpem9udGFsQWxpZ25tZW50IjowLCJWZXJ0aWNhbEFsaWdubWVudCI6MCwiU21hcnRGb3JlZ3JvdW5kIjpudWxsLCJCYWNrZ3JvdW5kRmlsbFR5cGUiOjAsIk1hcmdpbiI6eyIkcmVmIjoiMTA2In0sIlBhZGRpbmciOnsiJHJlZiI6IjEwNyJ9LCJCYWNrZ3JvdW5kIjp7IiRyZWYiOiIxMDgifSwiSXNWaXNpYmxlIjp0cnVlLCJXaWR0aCI6MC4wLCJIZWlnaHQiOjAuMCwiQm9yZGVyU3R5bGUiOnsiJGlkIjoiMzQ5IiwiTGluZUNvbG9yIjpudWxsLCJMaW5lV2VpZ2h0IjowLjAsIkxpbmVUeXBlIjowLCJQYXJlbnRTdHlsZSI6bnVsbH0sIlBhcmVudFN0eWxlIjp7IiRyZWYiOiIxMDIifX0sIkR1cmF0aW9uU3R5bGUiOnsiJGlkIjoiMzUwIiwiRm9udFNldHRpbmdzIjp7IiRpZCI6IjM1MSIsIkZvbnRTaXplIjoxMiwiRm9udE5hbWUiOiJDYWxpYnJpIiwiSXNCb2xkIjp0cnVlLCJJc0l0YWxpYyI6ZmFsc2UsIklzVW5kZXJsaW5lZCI6ZmFsc2UsIlBhcmVudFN0eWxlIjp7IiRyZWYiOiIxMTAifX0sIkF1dG9TaXplIjowLCJGb3JlZ3JvdW5kIjp7IiRpZCI6IjM1MiIsIkNvbG9yIjp7IiRpZCI6IjM1MyIsIkEiOjI1NSwiUiI6MjU1LCJHIjoyNTUsIkIiOjI1NX19LCJNYXhXaWR0aCI6MjAwLjAsIk1heEhlaWdodCI6IkluZmluaXR5IiwiU21hcnRGb3JlZ3JvdW5kSXNBY3RpdmUiOmZhbHNlLCJIb3Jpem9udGFsQWxpZ25tZW50IjoyLCJWZXJ0aWNhbEFsaWdubWVudCI6MCwiU21hcnRGb3JlZ3JvdW5kIjpudWxsLCJCYWNrZ3JvdW5kRmlsbFR5cGUiOjAsIk1hcmdpbiI6eyIkcmVmIjoiMTEzIn0sIlBhZGRpbmciOnsiJHJlZiI6IjExNCJ9LCJCYWNrZ3JvdW5kIjp7IiRpZCI6IjM1NCIsIkNvbG9yIjp7IiRpZCI6IjM1NSIsIkEiOjAsIlIiOjI1NSwiRyI6MjU1LCJCIjoyNTV9fSwiSXNWaXNpYmxlIjp0cnVlLCJXaWR0aCI6MC4wLCJIZWlnaHQiOjAuMCwiQm9yZGVyU3R5bGUiOnsiJGlkIjoiMzU2IiwiTGluZUNvbG9yIjpudWxsLCJMaW5lV2VpZ2h0IjowLjAsIkxpbmVUeXBlIjowLCJQYXJlbnRTdHlsZSI6bnVsbH0sIlBhcmVudFN0eWxlIjp7IiRyZWYiOiIxMDkifX0sIkhvcml6b250YWxDb25uZWN0b3JTdHlsZSI6eyIkaWQiOiIzNTciLCJMaW5lQ29sb3IiOnsiJHJlZiI6IjExNyJ9LCJMaW5lV2VpZ2h0IjoxLjAsIkxpbmVUeXBlIjowLCJQYXJlbnRTdHlsZSI6eyIkcmVmIjoiMTE2In19LCJWZXJ0aWNhbENvbm5lY3RvclN0eWxlIjp7IiRpZCI6IjM1OCIsIkxpbmVDb2xvciI6eyIkaWQiOiIzNTkiLCIkdHlwZSI6Ik5MUkUuQ29tbW9uLkRvbS5Tb2xpZENvbG9yQnJ1c2gsIE5MUkUuQ29tbW9uIiwiQ29sb3IiOnsiJGlkIjoiMzYwIiwiQSI6MjU1LCJSIjoxNzgsIkciOjE0LCJCIjoxOH19LCJMaW5lV2VpZ2h0IjoxLjAsIkxpbmVUeXBlIjowLCJQYXJlbnRTdHlsZSI6eyIkcmVmIjoiMTE5In19LCJNYXJnaW4iOm51bGwsIlN0YXJ0RGF0ZVBvc2l0aW9uIjo0LCJFbmREYXRlUG9zaXRpb24iOjQsIkRhdGVJc1Zpc2libGUiOnRydWUsIlRpdGxlUG9zaXRpb24iOjIsIkR1cmF0aW9uUG9zaXRpb24iOjMsIlBlcmNlbnRhZ2VDb21wbGV0ZWRQb3NpdGlvbiI6NiwiU3BhY2luZyI6NSwiSXNCZWxvd1RpbWViYW5kIjpmYWxzZSwiUGVyY2VudGFnZUNvbXBsZXRlU2hhcGVPcGFjaXR5IjozNSwiU2hhcGVTdHlsZSI6eyIkaWQiOiIzNjEiLCJNYXJnaW4iOnsiJHJlZiI6IjEyMyJ9LCJQYWRkaW5nIjp7IiRyZWYiOiIxMjQifSwiQmFja2dyb3VuZCI6eyIkaWQiOiIzNjIiLCJDb2xvciI6eyIkaWQiOiIzNjMiLCJBIjoyNTUsIlIiOjIxMywiRyI6NzEsIkIiOjk5fX0sIklzVmlzaWJsZSI6dHJ1ZSwiV2lkdGgiOjAuMCwiSGVpZ2h0IjoyMi4wLCJCb3JkZXJTdHlsZSI6eyIkaWQiOiIzNjQiLCJMaW5lQ29sb3IiOnsiJGlkIjoiMzY1IiwiJHR5cGUiOiJOTFJFLkNvbW1vbi5Eb20uU29saWRDb2xvckJydXNoLCBOTFJFLkNvbW1vbiIsIkNvbG9yIjp7IiRpZCI6IjM2NiIsIkEiOjI1NSwiUiI6MjU1LCJHIjowLCJCIjowfX0sIkxpbmVXZWlnaHQiOjAuMCwiTGluZVR5cGUiOjAsIlBhcmVudFN0eWxlIjpudWxsfSwiUGFyZW50U3R5bGUiOnsiJHJlZiI6IjEyMiJ9fSwiVGl0bGVTdHlsZSI6eyIkaWQiOiIzNjciLCJGb250U2V0dGluZ3MiOnsiJGlkIjoiMzY4IiwiRm9udFNpemUiOjEyLCJGb250TmFtZSI6IkNhbGlicmkiLCJJc0JvbGQiOnRydWUsIklzSXRhbGljIjpmYWxzZSwiSXNVbmRlcmxpbmVkIjpmYWxzZSwiUGFyZW50U3R5bGUiOnsiJHJlZiI6IjEzMSJ9fSwiQXV0b1NpemUiOjAsIkZvcmVncm91bmQiOnsiJGlkIjoiMzY5IiwiQ29sb3IiOnsiJGlkIjoiMzcwIiwiQSI6MjU1LCJSIjoyNTUsIkciOjI1NSwiQiI6MjU1fX0sIk1heFdpZHRoIjo5MS4zNTAwNDU3NzYzNjcxODIsIk1heEhlaWdodCI6IkluZmluaXR5IiwiU21hcnRGb3JlZ3JvdW5kSXNBY3RpdmUiOmZhbHNlLCJIb3Jpem9udGFsQWxpZ25tZW50IjoxLCJWZXJ0aWNhbEFsaWdubWVudCI6MCwiU21hcnRGb3JlZ3JvdW5kIjpudWxsLCJCYWNrZ3JvdW5kRmlsbFR5cGUiOjAsIk1hcmdpbiI6eyIkcmVmIjoiMTM0In0sIlBhZGRpbmciOnsiJHJlZiI6IjEzNSJ9LCJCYWNrZ3JvdW5kIjp7IiRpZCI6IjM3MSIsIkNvbG9yIjp7IiRpZCI6IjM3MiIsIkEiOjAsIlIiOjI1NSwiRyI6MjU1LCJCIjoyNTV9fSwiSXNWaXNpYmxlIjp0cnVlLCJXaWR0aCI6MC4wLCJIZWlnaHQiOjAuMCwiQm9yZGVyU3R5bGUiOnsiJGlkIjoiMzczIiwiTGluZUNvbG9yIjpudWxsLCJMaW5lV2VpZ2h0IjowLjAsIkxpbmVUeXBlIjowLCJQYXJlbnRTdHlsZSI6bnVsbH0sIlBhcmVudFN0eWxlIjp7IiRyZWYiOiIxMzAifX0sIkRhdGVTdHlsZSI6eyIkaWQiOiIzNzQiLCJGb250U2V0dGluZ3MiOnsiJGlkIjoiMzc1IiwiRm9udFNpemUiOjEyLCJGb250TmFtZSI6IkNhbGlicmkiLCJJc0JvbGQiOnRydWUsIklzSXRhbGljIjpmYWxzZSwiSXNVbmRlcmxpbmVkIjpmYWxzZSwiUGFyZW50U3R5bGUiOnsiJHJlZiI6IjEzOCJ9fSwiQXV0b1NpemUiOjAsIkZvcmVncm91bmQiOnsiJGlkIjoiMzc2IiwiQ29sb3IiOnsiJGlkIjoiMzc3IiwiQSI6MjU1LCJSIjo1MCwiRyI6NTAsIkIiOjUwfX0sIk1heFdpZHRoIjoyMDAuMCwiTWF4SGVpZ2h0IjoiSW5maW5pdHkiLCJTbWFydEZvcmVncm91bmRJc0FjdGl2ZSI6ZmFsc2UsIkhvcml6b250YWxBbGlnbm1lbnQiOjAsIlZlcnRpY2FsQWxpZ25tZW50IjowLCJTbWFydEZvcmVncm91bmQiOm51bGwsIkJhY2tncm91bmRGaWxsVHlwZSI6MCwiTWFyZ2luIjp7IiRyZWYiOiIxNDEifSwiUGFkZGluZyI6eyIkcmVmIjoiMTQyIn0sIkJhY2tncm91bmQiOnsiJGlkIjoiMzc4IiwiQ29sb3IiOnsiJGlkIjoiMzc5IiwiQSI6MCwiUiI6MjU1LCJHIjoyNTUsIkIiOjI1NX19LCJJc1Zpc2libGUiOnRydWUsIldpZHRoIjowLjAsIkhlaWdodCI6MC4wLCJCb3JkZXJTdHlsZSI6eyIkaWQiOiIzODAiLCJMaW5lQ29sb3IiOm51bGwsIkxpbmVXZWlnaHQiOjAuMCwiTGluZVR5cGUiOjAsIlBhcmVudFN0eWxlIjpudWxsfSwiUGFyZW50U3R5bGUiOnsiJHJlZiI6IjEzNyJ9fSwiRGF0ZUZvcm1hdCI6eyIkcmVmIjoiMTQ0In0sIldlZWtOdW1iZXJpbmciOnsiJGlkIjoiMzgxIiwiRm9ybWF0IjowLCJJc1Zpc2libGUiOmZhbHNlLCJMYXN0S25vd25WaXNpYmlsaXR5U3RhdGUiOmZhbHNlfSwiSXNWaXNpYmxlIjp0cnVlLCJQYXJlbnRTdHlsZSI6eyIkcmVmIjoiMTAxIn19LCJJbmRleCI6MiwiU21hcnREdXJhdGlvbkFjdGl2YXRlZCI6ZmFsc2UsIkRhdGVGb3JtYXQiOnsiJHJlZiI6IjE0NCJ9LCJXZWVrTnVtYmVyaW5nIjp7IiRpZCI6IjM4MiIsIkZvcm1hdCI6MCwiSXNWaXNpYmxlIjpmYWxzZSwiTGFzdEtub3duVmlzaWJpbGl0eVN0YXRlIjpmYWxzZX0sIklkIjoiMjcyMDUzYWQtNThhMC00MTdiLWFlZTktYmQzMTMzMjA2ZDA5IiwiSW1wb3J0SWQiOm51bGwsIlRpdGxlIjoiTGVnYWwgQWdyZWVtZW50cyIsIk5vdGUiOm51bGwsIkh5cGVybGluayI6eyIkaWQiOiIzODMiLCJBZGRyZXNzIjpudWxsLCJTdWJBZGRyZXNzIjpudWxsfSwiSXNDaGFuZ2VkIjpmYWxzZSwiSXNOZXciOnRydWV9LHsiJGlkIjoiMzg0IiwiR3JvdXBOYW1lIjpudWxsLCJTdGFydERhdGUiOiIyMDIyLTA0LTE1VDAwOjAwOjAwWiIsIkVuZERhdGUiOiIyMDIyLTA2LTMwVDIzOjU5OjAwWiIsIlBlcmNlbnRhZ2VDb21wbGV0ZSI6bnVsbCwiU3R5bGUiOnsiJGlkIjoiMzg1IiwiU2hhcGUiOjAsIlNoYXBlVGhpY2tuZXNzIjoyLCJEdXJhdGlvbkZvcm1hdCI6MCwiSW5jbHVkZU5vbldvcmtpbmdEYXlzSW5EdXJhdGlvbiI6ZmFsc2UsIlBlcmNlbnRhZ2VDb21wbGV0ZVN0eWxlIjp7IiRpZCI6IjM4NiIsIkZvbnRTZXR0aW5ncyI6eyIkaWQiOiIzODciLCJGb250U2l6ZSI6MTAsIkZvbnROYW1lIjoiQ2FsaWJyaSIsIklzQm9sZCI6ZmFsc2UsIklzSXRhbGljIjpmYWxzZSwiSXNVbmRlcmxpbmVkIjpmYWxzZSwiUGFyZW50U3R5bGUiOnsiJHJlZiI6IjEwMyJ9fSwiQXV0b1NpemUiOjAsIkZvcmVncm91bmQiOnsiJHJlZiI6IjEwNCJ9LCJNYXhXaWR0aCI6MjAwLjAsIk1heEhlaWdodCI6IkluZmluaXR5IiwiU21hcnRGb3JlZ3JvdW5kSXNBY3RpdmUiOmZhbHNlLCJIb3Jpem9udGFsQWxpZ25tZW50IjowLCJWZXJ0aWNhbEFsaWdubWVudCI6MCwiU21hcnRGb3JlZ3JvdW5kIjpudWxsLCJCYWNrZ3JvdW5kRmlsbFR5cGUiOjAsIk1hcmdpbiI6eyIkcmVmIjoiMTA2In0sIlBhZGRpbmciOnsiJHJlZiI6IjEwNyJ9LCJCYWNrZ3JvdW5kIjp7IiRyZWYiOiIxMDgifSwiSXNWaXNpYmxlIjp0cnVlLCJXaWR0aCI6MC4wLCJIZWlnaHQiOjAuMCwiQm9yZGVyU3R5bGUiOnsiJGlkIjoiMzg4IiwiTGluZUNvbG9yIjpudWxsLCJMaW5lV2VpZ2h0IjowLjAsIkxpbmVUeXBlIjowLCJQYXJlbnRTdHlsZSI6bnVsbH0sIlBhcmVudFN0eWxlIjp7IiRyZWYiOiIxMDIifX0sIkR1cmF0aW9uU3R5bGUiOnsiJGlkIjoiMzg5IiwiRm9udFNldHRpbmdzIjp7IiRpZCI6IjM5MCIsIkZvbnRTaXplIjoxMiwiRm9udE5hbWUiOiJDYWxpYnJpIiwiSXNCb2xkIjp0cnVlLCJJc0l0YWxpYyI6ZmFsc2UsIklzVW5kZXJsaW5lZCI6ZmFsc2UsIlBhcmVudFN0eWxlIjp7IiRyZWYiOiIxMTAifX0sIkF1dG9TaXplIjowLCJGb3JlZ3JvdW5kIjp7IiRpZCI6IjM5MSIsIkNvbG9yIjp7IiRpZCI6IjM5MiIsIkEiOjI1NSwiUiI6MCwiRyI6MCwiQiI6MH19LCJNYXhXaWR0aCI6MjAwLjAsIk1heEhlaWdodCI6IkluZmluaXR5IiwiU21hcnRGb3JlZ3JvdW5kSXNBY3RpdmUiOmZhbHNlLCJIb3Jpem9udGFsQWxpZ25tZW50IjoyLCJWZXJ0aWNhbEFsaWdubWVudCI6MCwiU21hcnRGb3JlZ3JvdW5kIjpudWxsLCJCYWNrZ3JvdW5kRmlsbFR5cGUiOjAsIk1hcmdpbiI6eyIkcmVmIjoiMTEzIn0sIlBhZGRpbmciOnsiJHJlZiI6IjExNCJ9LCJCYWNrZ3JvdW5kIjp7IiRpZCI6IjM5MyIsIkNvbG9yIjp7IiRpZCI6IjM5NCIsIkEiOjAsIlIiOjI1NSwiRyI6MjU1LCJCIjoyNTV9fSwiSXNWaXNpYmxlIjp0cnVlLCJXaWR0aCI6MC4wLCJIZWlnaHQiOjAuMCwiQm9yZGVyU3R5bGUiOnsiJGlkIjoiMzk1IiwiTGluZUNvbG9yIjpudWxsLCJMaW5lV2VpZ2h0IjowLjAsIkxpbmVUeXBlIjowLCJQYXJlbnRTdHlsZSI6bnVsbH0sIlBhcmVudFN0eWxlIjp7IiRyZWYiOiIxMDkifX0sIkhvcml6b250YWxDb25uZWN0b3JTdHlsZSI6eyIkaWQiOiIzOTYiLCJMaW5lQ29sb3IiOnsiJHJlZiI6IjExNyJ9LCJMaW5lV2VpZ2h0IjoxLjAsIkxpbmVUeXBlIjowLCJQYXJlbnRTdHlsZSI6eyIkcmVmIjoiMTE2In19LCJWZXJ0aWNhbENvbm5lY3RvclN0eWxlIjp7IiRpZCI6IjM5NyIsIkxpbmVDb2xvciI6eyIkaWQiOiIzOTgiLCIkdHlwZSI6Ik5MUkUuQ29tbW9uLkRvbS5Tb2xpZENvbG9yQnJ1c2gsIE5MUkUuQ29tbW9uIiwiQ29sb3IiOnsiJGlkIjoiMzk5IiwiQSI6MjU1LCJSIjo2OCwiRyI6MTE0LCJCIjoxOTZ9fSwiTGluZVdlaWdodCI6MS4wLCJMaW5lVHlwZSI6MCwiUGFyZW50U3R5bGUiOnsiJHJlZiI6IjExOSJ9fSwiTWFyZ2luIjpudWxsLCJTdGFydERhdGVQb3NpdGlvbiI6NCwiRW5kRGF0ZVBvc2l0aW9uIjo0LCJEYXRlSXNWaXNpYmxlIjp0cnVlLCJUaXRsZVBvc2l0aW9uIjoyLCJEdXJhdGlvblBvc2l0aW9uIjozLCJQZXJjZW50YWdlQ29tcGxldGVkUG9zaXRpb24iOjYsIlNwYWNpbmciOjUsIklzQmVsb3dUaW1lYmFuZCI6ZmFsc2UsIlBlcmNlbnRhZ2VDb21wbGV0ZVNoYXBlT3BhY2l0eSI6MzUsIlNoYXBlU3R5bGUiOnsiJGlkIjoiNDAwIiwiTWFyZ2luIjp7IiRyZWYiOiIxMjMifSwiUGFkZGluZyI6eyIkcmVmIjoiMTI0In0sIkJhY2tncm91bmQiOnsiJGlkIjoiNDAxIiwiQ29sb3IiOnsiJGlkIjoiNDAyIiwiQSI6MjU1LCJSIjo4LCJHIjoxNDUsIkIiOjE3OH19LCJJc1Zpc2libGUiOnRydWUsIldpZHRoIjowLjAsIkhlaWdodCI6MjIuMCwiQm9yZGVyU3R5bGUiOnsiJGlkIjoiNDAzIiwiTGluZUNvbG9yIjp7IiRpZCI6IjQwNCIsIiR0eXBlIjoiTkxSRS5Db21tb24uRG9tLlNvbGlkQ29sb3JCcnVzaCwgTkxSRS5Db21tb24iLCJDb2xvciI6eyIkaWQiOiI0MDUiLCJBIjoyNTUsIlIiOjI1NSwiRyI6MCwiQiI6MH19LCJMaW5lV2VpZ2h0IjowLjAsIkxpbmVUeXBlIjowLCJQYXJlbnRTdHlsZSI6bnVsbH0sIlBhcmVudFN0eWxlIjp7IiRyZWYiOiIxMjIifX0sIlRpdGxlU3R5bGUiOnsiJGlkIjoiNDA2IiwiRm9udFNldHRpbmdzIjp7IiRpZCI6IjQwNyIsIkZvbnRTaXplIjoxMiwiRm9udE5hbWUiOiJDYWxpYnJpIiwiSXNCb2xkIjp0cnVlLCJJc0l0YWxpYyI6ZmFsc2UsIklzVW5kZXJsaW5lZCI6ZmFsc2UsIlBhcmVudFN0eWxlIjp7IiRyZWYiOiIxMzEifX0sIkF1dG9TaXplIjowLCJGb3JlZ3JvdW5kIjp7IiRpZCI6IjQwOCIsIkNvbG9yIjp7IiRpZCI6IjQwOSIsIkEiOjI1NSwiUiI6MjU1LCJHIjoyNTUsIkIiOjI1NX19LCJNYXhXaWR0aCI6MTAzLjY1MDA0NTc3NjM2NzE5LCJNYXhIZWlnaHQiOiJJbmZpbml0eSIsIlNtYXJ0Rm9yZWdyb3VuZElzQWN0aXZlIjpmYWxzZSwiSG9yaXpvbnRhbEFsaWdubWVudCI6MSwiVmVydGljYWxBbGlnbm1lbnQiOjAsIlNtYXJ0Rm9yZWdyb3VuZCI6bnVsbCwiQmFja2dyb3VuZEZpbGxUeXBlIjowLCJNYXJnaW4iOnsiJHJlZiI6IjEzNCJ9LCJQYWRkaW5nIjp7IiRyZWYiOiIxMzUifSwiQmFja2dyb3VuZCI6eyIkaWQiOiI0MTAiLCJDb2xvciI6eyIkaWQiOiI0MTEiLCJBIjowLCJSIjoyNTUsIkciOjI1NSwiQiI6MjU1fX0sIklzVmlzaWJsZSI6dHJ1ZSwiV2lkdGgiOjAuMCwiSGVpZ2h0IjowLjAsIkJvcmRlclN0eWxlIjp7IiRpZCI6IjQxMiIsIkxpbmVDb2xvciI6bnVsbCwiTGluZVdlaWdodCI6MC4wLCJMaW5lVHlwZSI6MCwiUGFyZW50U3R5bGUiOm51bGx9LCJQYXJlbnRTdHlsZSI6eyIkcmVmIjoiMTMwIn19LCJEYXRlU3R5bGUiOnsiJGlkIjoiNDEzIiwiRm9udFNldHRpbmdzIjp7IiRpZCI6IjQxNCIsIkZvbnRTaXplIjoxMiwiRm9udE5hbWUiOiJDYWxpYnJpIiwiSXNCb2xkIjp0cnVlLCJJc0l0YWxpYyI6ZmFsc2UsIklzVW5kZXJsaW5lZCI6ZmFsc2UsIlBhcmVudFN0eWxlIjp7IiRyZWYiOiIxMzgifX0sIkF1dG9TaXplIjowLCJGb3JlZ3JvdW5kIjp7IiRpZCI6IjQxNSIsIkNvbG9yIjp7IiRpZCI6IjQxNiIsIkEiOjI1NSwiUiI6NTAsIkciOjUwLCJCIjo1MH19LCJNYXhXaWR0aCI6MjAwLjAsIk1heEhlaWdodCI6IkluZmluaXR5IiwiU21hcnRGb3JlZ3JvdW5kSXNBY3RpdmUiOmZhbHNlLCJIb3Jpem9udGFsQWxpZ25tZW50IjowLCJWZXJ0aWNhbEFsaWdubWVudCI6MCwiU21hcnRGb3JlZ3JvdW5kIjpudWxsLCJCYWNrZ3JvdW5kRmlsbFR5cGUiOjAsIk1hcmdpbiI6eyIkcmVmIjoiMTQxIn0sIlBhZGRpbmciOnsiJHJlZiI6IjE0MiJ9LCJCYWNrZ3JvdW5kIjp7IiRpZCI6IjQxNyIsIkNvbG9yIjp7IiRpZCI6IjQxOCIsIkEiOjAsIlIiOjI1NSwiRyI6MjU1LCJCIjoyNTV9fSwiSXNWaXNpYmxlIjp0cnVlLCJXaWR0aCI6MC4wLCJIZWlnaHQiOjAuMCwiQm9yZGVyU3R5bGUiOnsiJGlkIjoiNDE5IiwiTGluZUNvbG9yIjpudWxsLCJMaW5lV2VpZ2h0IjowLjAsIkxpbmVUeXBlIjowLCJQYXJlbnRTdHlsZSI6bnVsbH0sIlBhcmVudFN0eWxlIjp7IiRyZWYiOiIxMzcifX0sIkRhdGVGb3JtYXQiOnsiJHJlZiI6IjE0NCJ9LCJXZWVrTnVtYmVyaW5nIjp7IiRpZCI6IjQyMCIsIkZvcm1hdCI6MCwiSXNWaXNpYmxlIjpmYWxzZSwiTGFzdEtub3duVmlzaWJpbGl0eVN0YXRlIjpmYWxzZX0sIklzVmlzaWJsZSI6dHJ1ZSwiUGFyZW50U3R5bGUiOnsiJHJlZiI6IjEwMSJ9fSwiSW5kZXgiOjQsIlNtYXJ0RHVyYXRpb25BY3RpdmF0ZWQiOmZhbHNlLCJEYXRlRm9ybWF0Ijp7IiRyZWYiOiIxNDQifSwiV2Vla051bWJlcmluZyI6eyIkaWQiOiI0MjEiLCJGb3JtYXQiOjAsIklzVmlzaWJsZSI6ZmFsc2UsIkxhc3RLbm93blZpc2liaWxpdHlTdGF0ZSI6ZmFsc2V9LCJJZCI6Ijg5NDY5ODdjLTViNzktNDQ0NC05MzQ0LTIwY2Y3NmY5MmY4YiIsIkltcG9ydElkIjpudWxsLCJUaXRsZSI6IkFyY2hpdGVjdHVyZSBSZXZpZXciLCJOb3RlIjpudWxsLCJIeXBlcmxpbmsiOnsiJGlkIjoiNDIyIiwiQWRkcmVzcyI6bnVsbCwiU3ViQWRkcmVzcyI6bnVsbH0sIklzQ2hhbmdlZCI6ZmFsc2UsIklzTmV3Ijp0cnVlfSx7IiRpZCI6IjQyMyIsIkdyb3VwTmFtZSI6bnVsbCwiU3RhcnREYXRlIjoiMjAyMi0wNC0xNVQwMDowMDowMFoiLCJFbmREYXRlIjoiMjAyMi0wNi0zMFQyMzo1OTowMFoiLCJQZXJjZW50YWdlQ29tcGxldGUiOm51bGwsIlN0eWxlIjp7IiRpZCI6IjQyNCIsIlNoYXBlIjowLCJTaGFwZVRoaWNrbmVzcyI6MiwiRHVyYXRpb25Gb3JtYXQiOjAsIkluY2x1ZGVOb25Xb3JraW5nRGF5c0luRHVyYXRpb24iOmZhbHNlLCJQZXJjZW50YWdlQ29tcGxldGVTdHlsZSI6eyIkaWQiOiI0MjUiLCJGb250U2V0dGluZ3MiOnsiJGlkIjoiNDI2IiwiRm9udFNpemUiOjEwLCJGb250TmFtZSI6IkNhbGlicmkiLCJJc0JvbGQiOmZhbHNlLCJJc0l0YWxpYyI6ZmFsc2UsIklzVW5kZXJsaW5lZCI6ZmFsc2UsIlBhcmVudFN0eWxlIjp7IiRyZWYiOiIxMDMifX0sIkF1dG9TaXplIjowLCJGb3JlZ3JvdW5kIjp7IiRyZWYiOiIxMDQifSwiTWF4V2lkdGgiOjIwMC4wLCJNYXhIZWlnaHQiOiJJbmZpbml0eSIsIlNtYXJ0Rm9yZWdyb3VuZElzQWN0aXZlIjpmYWxzZSwiSG9yaXpvbnRhbEFsaWdubWVudCI6MCwiVmVydGljYWxBbGlnbm1lbnQiOjAsIlNtYXJ0Rm9yZWdyb3VuZCI6bnVsbCwiQmFja2dyb3VuZEZpbGxUeXBlIjowLCJNYXJnaW4iOnsiJHJlZiI6IjEwNiJ9LCJQYWRkaW5nIjp7IiRyZWYiOiIxMDcifSwiQmFja2dyb3VuZCI6eyIkcmVmIjoiMTA4In0sIklzVmlzaWJsZSI6dHJ1ZSwiV2lkdGgiOjAuMCwiSGVpZ2h0IjowLjAsIkJvcmRlclN0eWxlIjp7IiRpZCI6IjQyNyIsIkxpbmVDb2xvciI6bnVsbCwiTGluZVdlaWdodCI6MC4wLCJMaW5lVHlwZSI6MCwiUGFyZW50U3R5bGUiOm51bGx9LCJQYXJlbnRTdHlsZSI6eyIkcmVmIjoiMTAyIn19LCJEdXJhdGlvblN0eWxlIjp7IiRpZCI6IjQyOCIsIkZvbnRTZXR0aW5ncyI6eyIkaWQiOiI0MjkiLCJGb250U2l6ZSI6MTIsIkZvbnROYW1lIjoiQ2FsaWJyaSIsIklzQm9sZCI6dHJ1ZSwiSXNJdGFsaWMiOmZhbHNlLCJJc1VuZGVybGluZWQiOmZhbHNlLCJQYXJlbnRTdHlsZSI6eyIkcmVmIjoiMTEwIn19LCJBdXRvU2l6ZSI6MCwiRm9yZWdyb3VuZCI6eyIkaWQiOiI0MzAiLCJDb2xvciI6eyIkaWQiOiI0MzEiLCJBIjoyNTUsIlIiOjAsIkciOjAsIkIiOjB9fSwiTWF4V2lkdGgiOjIwMC4wLCJNYXhIZWlnaHQiOiJJbmZpbml0eSIsIlNtYXJ0Rm9yZWdyb3VuZElzQWN0aXZlIjpmYWxzZSwiSG9yaXpvbnRhbEFsaWdubWVudCI6MiwiVmVydGljYWxBbGlnbm1lbnQiOjAsIlNtYXJ0Rm9yZWdyb3VuZCI6bnVsbCwiQmFja2dyb3VuZEZpbGxUeXBlIjowLCJNYXJnaW4iOnsiJHJlZiI6IjExMyJ9LCJQYWRkaW5nIjp7IiRyZWYiOiIxMTQifSwiQmFja2dyb3VuZCI6eyIkaWQiOiI0MzIiLCJDb2xvciI6eyIkaWQiOiI0MzMiLCJBIjowLCJSIjoyNTUsIkciOjI1NSwiQiI6MjU1fX0sIklzVmlzaWJsZSI6dHJ1ZSwiV2lkdGgiOjAuMCwiSGVpZ2h0IjowLjAsIkJvcmRlclN0eWxlIjp7IiRpZCI6IjQzNCIsIkxpbmVDb2xvciI6bnVsbCwiTGluZVdlaWdodCI6MC4wLCJMaW5lVHlwZSI6MCwiUGFyZW50U3R5bGUiOm51bGx9LCJQYXJlbnRTdHlsZSI6eyIkcmVmIjoiMTA5In19LCJIb3Jpem9udGFsQ29ubmVjdG9yU3R5bGUiOnsiJGlkIjoiNDM1IiwiTGluZUNvbG9yIjp7IiRyZWYiOiIxMTcifSwiTGluZVdlaWdodCI6MS4wLCJMaW5lVHlwZSI6MCwiUGFyZW50U3R5bGUiOnsiJHJlZiI6IjExNiJ9fSwiVmVydGljYWxDb25uZWN0b3JTdHlsZSI6eyIkaWQiOiI0MzYiLCJMaW5lQ29sb3IiOnsiJGlkIjoiNDM3IiwiJHR5cGUiOiJOTFJFLkNvbW1vbi5Eb20uU29saWRDb2xvckJydXNoLCBOTFJFLkNvbW1vbiIsIkNvbG9yIjp7IiRpZCI6IjQzOCIsIkEiOjI1NSwiUiI6NjgsIkciOjExNCwiQiI6MTk2fX0sIkxpbmVXZWlnaHQiOjEuMCwiTGluZVR5cGUiOjAsIlBhcmVudFN0eWxlIjp7IiRyZWYiOiIxMTkifX0sIk1hcmdpbiI6bnVsbCwiU3RhcnREYXRlUG9zaXRpb24iOjQsIkVuZERhdGVQb3NpdGlvbiI6NCwiRGF0ZUlzVmlzaWJsZSI6dHJ1ZSwiVGl0bGVQb3NpdGlvbiI6MiwiRHVyYXRpb25Qb3NpdGlvbiI6MywiUGVyY2VudGFnZUNvbXBsZXRlZFBvc2l0aW9uIjo2LCJTcGFjaW5nIjo1LCJJc0JlbG93VGltZWJhbmQiOmZhbHNlLCJQZXJjZW50YWdlQ29tcGxldGVTaGFwZU9wYWNpdHkiOjM1LCJTaGFwZVN0eWxlIjp7IiRpZCI6IjQzOSIsIk1hcmdpbiI6eyIkcmVmIjoiMTIzIn0sIlBhZGRpbmciOnsiJHJlZiI6IjEyNCJ9LCJCYWNrZ3JvdW5kIjp7IiRpZCI6IjQ0MCIsIkNvbG9yIjp7IiRpZCI6IjQ0MSIsIkEiOjI1NSwiUiI6OCwiRyI6MTQ1LCJCIjoxNzh9fSwiSXNWaXNpYmxlIjp0cnVlLCJXaWR0aCI6MC4wLCJIZWlnaHQiOjIyLjAsIkJvcmRlclN0eWxlIjp7IiRpZCI6IjQ0MiIsIkxpbmVDb2xvciI6eyIkaWQiOiI0NDMiLCIkdHlwZSI6Ik5MUkUuQ29tbW9uLkRvbS5Tb2xpZENvbG9yQnJ1c2gsIE5MUkUuQ29tbW9uIiwiQ29sb3IiOnsiJGlkIjoiNDQ0IiwiQSI6MjU1LCJSIjoyNTUsIkciOjAsIkIiOjB9fSwiTGluZVdlaWdodCI6MC4wLCJMaW5lVHlwZSI6MCwiUGFyZW50U3R5bGUiOm51bGx9LCJQYXJlbnRTdHlsZSI6eyIkcmVmIjoiMTIyIn19LCJUaXRsZVN0eWxlIjp7IiRpZCI6IjQ0NSIsIkZvbnRTZXR0aW5ncyI6eyIkaWQiOiI0NDYiLCJGb250U2l6ZSI6MTIsIkZvbnROYW1lIjoiQ2FsaWJyaSIsIklzQm9sZCI6dHJ1ZSwiSXNJdGFsaWMiOmZhbHNlLCJJc1VuZGVybGluZWQiOmZhbHNlLCJQYXJlbnRTdHlsZSI6eyIkcmVmIjoiMTMxIn19LCJBdXRvU2l6ZSI6MCwiRm9yZWdyb3VuZCI6eyIkaWQiOiI0NDciLCJDb2xvciI6eyIkaWQiOiI0NDgiLCJBIjoyNTUsIlIiOjI1NSwiRyI6MjU1LCJCIjoyNTV9fSwiTWF4V2lkdGgiOjY5LjAsIk1heEhlaWdodCI6IkluZmluaXR5IiwiU21hcnRGb3JlZ3JvdW5kSXNBY3RpdmUiOmZhbHNlLCJIb3Jpem9udGFsQWxpZ25tZW50IjoxLCJWZXJ0aWNhbEFsaWdubWVudCI6MCwiU21hcnRGb3JlZ3JvdW5kIjpudWxsLCJCYWNrZ3JvdW5kRmlsbFR5cGUiOjAsIk1hcmdpbiI6eyIkcmVmIjoiMTM0In0sIlBhZGRpbmciOnsiJHJlZiI6IjEzNSJ9LCJCYWNrZ3JvdW5kIjp7IiRpZCI6IjQ0OSIsIkNvbG9yIjp7IiRpZCI6IjQ1MCIsIkEiOjAsIlIiOjI1NSwiRyI6MjU1LCJCIjoyNTV9fSwiSXNWaXNpYmxlIjp0cnVlLCJXaWR0aCI6MC4wLCJIZWlnaHQiOjAuMCwiQm9yZGVyU3R5bGUiOnsiJGlkIjoiNDUxIiwiTGluZUNvbG9yIjpudWxsLCJMaW5lV2VpZ2h0IjowLjAsIkxpbmVUeXBlIjowLCJQYXJlbnRTdHlsZSI6bnVsbH0sIlBhcmVudFN0eWxlIjp7IiRyZWYiOiIxMzAifX0sIkRhdGVTdHlsZSI6eyIkaWQiOiI0NTIiLCJGb250U2V0dGluZ3MiOnsiJGlkIjoiNDUzIiwiRm9udFNpemUiOjEyLCJGb250TmFtZSI6IkNhbGlicmkiLCJJc0JvbGQiOnRydWUsIklzSXRhbGljIjpmYWxzZSwiSXNVbmRlcmxpbmVkIjpmYWxzZSwiUGFyZW50U3R5bGUiOnsiJHJlZiI6IjEzOCJ9fSwiQXV0b1NpemUiOjAsIkZvcmVncm91bmQiOnsiJGlkIjoiNDU0IiwiQ29sb3IiOnsiJGlkIjoiNDU1IiwiQSI6MjU1LCJSIjo1MCwiRyI6NTAsIkIiOjUwfX0sIk1heFdpZHRoIjoyMDAuMCwiTWF4SGVpZ2h0IjoiSW5maW5pdHkiLCJTbWFydEZvcmVncm91bmRJc0FjdGl2ZSI6ZmFsc2UsIkhvcml6b250YWxBbGlnbm1lbnQiOjAsIlZlcnRpY2FsQWxpZ25tZW50IjowLCJTbWFydEZvcmVncm91bmQiOm51bGwsIkJhY2tncm91bmRGaWxsVHlwZSI6MCwiTWFyZ2luIjp7IiRyZWYiOiIxNDEifSwiUGFkZGluZyI6eyIkcmVmIjoiMTQyIn0sIkJhY2tncm91bmQiOnsiJGlkIjoiNDU2IiwiQ29sb3IiOnsiJGlkIjoiNDU3IiwiQSI6MCwiUiI6MjU1LCJHIjoyNTUsIkIiOjI1NX19LCJJc1Zpc2libGUiOnRydWUsIldpZHRoIjowLjAsIkhlaWdodCI6MC4wLCJCb3JkZXJTdHlsZSI6eyIkaWQiOiI0NTgiLCJMaW5lQ29sb3IiOm51bGwsIkxpbmVXZWlnaHQiOjAuMCwiTGluZVR5cGUiOjAsIlBhcmVudFN0eWxlIjpudWxsfSwiUGFyZW50U3R5bGUiOnsiJHJlZiI6IjEzNyJ9fSwiRGF0ZUZvcm1hdCI6eyIkcmVmIjoiMTQ0In0sIldlZWtOdW1iZXJpbmciOnsiJGlkIjoiNDU5IiwiRm9ybWF0IjowLCJJc1Zpc2libGUiOmZhbHNlLCJMYXN0S25vd25WaXNpYmlsaXR5U3RhdGUiOmZhbHNlfSwiSXNWaXNpYmxlIjp0cnVlLCJQYXJlbnRTdHlsZSI6eyIkcmVmIjoiMTAxIn19LCJJbmRleCI6NiwiU21hcnREdXJhdGlvbkFjdGl2YXRlZCI6ZmFsc2UsIkRhdGVGb3JtYXQiOnsiJHJlZiI6IjE0NCJ9LCJXZWVrTnVtYmVyaW5nIjp7IiRpZCI6IjQ2MCIsIkZvcm1hdCI6MCwiSXNWaXNpYmxlIjpmYWxzZSwiTGFzdEtub3duVmlzaWJpbGl0eVN0YXRlIjpmYWxzZX0sIklkIjoiNDRmNjU2MzctNTk0My00NGJlLWE1ODAtZGZiNWUxNGVhZTkzIiwiSW1wb3J0SWQiOm51bGwsIlRpdGxlIjoiVHJhaW5pbmcgQ2FsbHMiLCJOb3RlIjpudWxsLCJIeXBlcmxpbmsiOnsiJGlkIjoiNDYxIiwiQWRkcmVzcyI6bnVsbCwiU3ViQWRkcmVzcyI6bnVsbH0sIklzQ2hhbmdlZCI6ZmFsc2UsIklzTmV3Ijp0cnVlfSx7IiRpZCI6IjQ2MiIsIkdyb3VwTmFtZSI6bnVsbCwiU3RhcnREYXRlIjoiMjAyMi0wNi0yOVQwMDowMDowMFoiLCJFbmREYXRlIjoiMjAyMi0xMS0wM1QyMzo1OTowMFoiLCJQZXJjZW50YWdlQ29tcGxldGUiOm51bGwsIlN0eWxlIjp7IiRpZCI6IjQ2MyIsIlNoYXBlIjowLCJTaGFwZVRoaWNrbmVzcyI6MiwiRHVyYXRpb25Gb3JtYXQiOjAsIkluY2x1ZGVOb25Xb3JraW5nRGF5c0luRHVyYXRpb24iOmZhbHNlLCJQZXJjZW50YWdlQ29tcGxldGVTdHlsZSI6eyIkaWQiOiI0NjQiLCJGb250U2V0dGluZ3MiOnsiJGlkIjoiNDY1IiwiRm9udFNpemUiOjEwLCJGb250TmFtZSI6IkNhbGlicmkiLCJJc0JvbGQiOmZhbHNlLCJJc0l0YWxpYyI6ZmFsc2UsIklzVW5kZXJsaW5lZCI6ZmFsc2UsIlBhcmVudFN0eWxlIjp7IiRyZWYiOiIxMDMifX0sIkF1dG9TaXplIjowLCJGb3JlZ3JvdW5kIjp7IiRyZWYiOiIxMDQifSwiTWF4V2lkdGgiOjIwMC4wLCJNYXhIZWlnaHQiOiJJbmZpbml0eSIsIlNtYXJ0Rm9yZWdyb3VuZElzQWN0aXZlIjpmYWxzZSwiSG9yaXpvbnRhbEFsaWdubWVudCI6MCwiVmVydGljYWxBbGlnbm1lbnQiOjAsIlNtYXJ0Rm9yZWdyb3VuZCI6bnVsbCwiQmFja2dyb3VuZEZpbGxUeXBlIjowLCJNYXJnaW4iOnsiJHJlZiI6IjEwNiJ9LCJQYWRkaW5nIjp7IiRyZWYiOiIxMDcifSwiQmFja2dyb3VuZCI6eyIkcmVmIjoiMTA4In0sIklzVmlzaWJsZSI6dHJ1ZSwiV2lkdGgiOjAuMCwiSGVpZ2h0IjowLjAsIkJvcmRlclN0eWxlIjp7IiRpZCI6IjQ2NiIsIkxpbmVDb2xvciI6bnVsbCwiTGluZVdlaWdodCI6MC4wLCJMaW5lVHlwZSI6MCwiUGFyZW50U3R5bGUiOm51bGx9LCJQYXJlbnRTdHlsZSI6eyIkcmVmIjoiMTAyIn19LCJEdXJhdGlvblN0eWxlIjp7IiRpZCI6IjQ2NyIsIkZvbnRTZXR0aW5ncyI6eyIkaWQiOiI0NjgiLCJGb250U2l6ZSI6MTIsIkZvbnROYW1lIjoiQ2FsaWJyaSIsIklzQm9sZCI6dHJ1ZSwiSXNJdGFsaWMiOmZhbHNlLCJJc1VuZGVybGluZWQiOmZhbHNlLCJQYXJlbnRTdHlsZSI6eyIkcmVmIjoiMTEwIn19LCJBdXRvU2l6ZSI6MCwiRm9yZWdyb3VuZCI6eyIkaWQiOiI0NjkiLCJDb2xvciI6eyIkaWQiOiI0NzAiLCJBIjoyNTUsIlIiOjAsIkciOjAsIkIiOjB9fSwiTWF4V2lkdGgiOjIwMC4wLCJNYXhIZWlnaHQiOiJJbmZpbml0eSIsIlNtYXJ0Rm9yZWdyb3VuZElzQWN0aXZlIjpmYWxzZSwiSG9yaXpvbnRhbEFsaWdubWVudCI6MiwiVmVydGljYWxBbGlnbm1lbnQiOjAsIlNtYXJ0Rm9yZWdyb3VuZCI6bnVsbCwiQmFja2dyb3VuZEZpbGxUeXBlIjowLCJNYXJnaW4iOnsiJHJlZiI6IjExMyJ9LCJQYWRkaW5nIjp7IiRyZWYiOiIxMTQifSwiQmFja2dyb3VuZCI6eyIkaWQiOiI0NzEiLCJDb2xvciI6eyIkaWQiOiI0NzIiLCJBIjowLCJSIjoyNTUsIkciOjI1NSwiQiI6MjU1fX0sIklzVmlzaWJsZSI6dHJ1ZSwiV2lkdGgiOjAuMCwiSGVpZ2h0IjowLjAsIkJvcmRlclN0eWxlIjp7IiRpZCI6IjQ3MyIsIkxpbmVDb2xvciI6bnVsbCwiTGluZVdlaWdodCI6MC4wLCJMaW5lVHlwZSI6MCwiUGFyZW50U3R5bGUiOm51bGx9LCJQYXJlbnRTdHlsZSI6eyIkcmVmIjoiMTA5In19LCJIb3Jpem9udGFsQ29ubmVjdG9yU3R5bGUiOnsiJGlkIjoiNDc0IiwiTGluZUNvbG9yIjp7IiRyZWYiOiIxMTcifSwiTGluZVdlaWdodCI6MS4wLCJMaW5lVHlwZSI6MCwiUGFyZW50U3R5bGUiOnsiJHJlZiI6IjExNiJ9fSwiVmVydGljYWxDb25uZWN0b3JTdHlsZSI6eyIkaWQiOiI0NzUiLCJMaW5lQ29sb3IiOnsiJGlkIjoiNDc2IiwiJHR5cGUiOiJOTFJFLkNvbW1vbi5Eb20uU29saWRDb2xvckJydXNoLCBOTFJFLkNvbW1vbiIsIkNvbG9yIjp7IiRpZCI6IjQ3NyIsIkEiOjI1NSwiUiI6MjM3LCJHIjoxMjUsIkIiOjQ5fX0sIkxpbmVXZWlnaHQiOjEuMCwiTGluZVR5cGUiOjAsIlBhcmVudFN0eWxlIjp7IiRyZWYiOiIxMTkifX0sIk1hcmdpbiI6bnVsbCwiU3RhcnREYXRlUG9zaXRpb24iOjQsIkVuZERhdGVQb3NpdGlvbiI6NCwiRGF0ZUlzVmlzaWJsZSI6dHJ1ZSwiVGl0bGVQb3NpdGlvbiI6MiwiRHVyYXRpb25Qb3NpdGlvbiI6MywiUGVyY2VudGFnZUNvbXBsZXRlZFBvc2l0aW9uIjo2LCJTcGFjaW5nIjo1LCJJc0JlbG93VGltZWJhbmQiOmZhbHNlLCJQZXJjZW50YWdlQ29tcGxldGVTaGFwZU9wYWNpdHkiOjM1LCJTaGFwZVN0eWxlIjp7IiRpZCI6IjQ3OCIsIk1hcmdpbiI6eyIkcmVmIjoiMTIzIn0sIlBhZGRpbmciOnsiJHJlZiI6IjEyNCJ9LCJCYWNrZ3JvdW5kIjp7IiRpZCI6IjQ3OSIsIkNvbG9yIjp7IiRpZCI6IjQ4MCIsIkEiOjI1NSwiUiI6MjUxLCJHIjoxNDYsIkIiOjYwfX0sIklzVmlzaWJsZSI6dHJ1ZSwiV2lkdGgiOjAuMCwiSGVpZ2h0IjoyMi4wLCJCb3JkZXJTdHlsZSI6eyIkaWQiOiI0ODEiLCJMaW5lQ29sb3IiOnsiJGlkIjoiNDgyIiwiJHR5cGUiOiJOTFJFLkNvbW1vbi5Eb20uU29saWRDb2xvckJydXNoLCBOTFJFLkNvbW1vbiIsIkNvbG9yIjp7IiRpZCI6IjQ4MyIsIkEiOjI1NSwiUiI6MjU1LCJHIjowLCJCIjowfX0sIkxpbmVXZWlnaHQiOjAuMCwiTGluZVR5cGUiOjAsIlBhcmVudFN0eWxlIjpudWxsfSwiUGFyZW50U3R5bGUiOnsiJHJlZiI6IjEyMiJ9fSwiVGl0bGVTdHlsZSI6eyIkaWQiOiI0ODQiLCJGb250U2V0dGluZ3MiOnsiJGlkIjoiNDg1IiwiRm9udFNpemUiOjEyLCJGb250TmFtZSI6IkNhbGlicmkiLCJJc0JvbGQiOnRydWUsIklzSXRhbGljIjpmYWxzZSwiSXNVbmRlcmxpbmVkIjpmYWxzZSwiUGFyZW50U3R5bGUiOnsiJHJlZiI6IjEzMSJ9fSwiQXV0b1NpemUiOjAsIkZvcmVncm91bmQiOnsiJGlkIjoiNDg2IiwiQ29sb3IiOnsiJGlkIjoiNDg3IiwiQSI6MjU1LCJSIjoyNTUsIkciOjI1NSwiQiI6MjU1fX0sIk1heFdpZHRoIjoxMTguMDYzMjI0NzkyNDgwNDcsIk1heEhlaWdodCI6IkluZmluaXR5IiwiU21hcnRGb3JlZ3JvdW5kSXNBY3RpdmUiOmZhbHNlLCJIb3Jpem9udGFsQWxpZ25tZW50IjoxLCJWZXJ0aWNhbEFsaWdubWVudCI6MCwiU21hcnRGb3JlZ3JvdW5kIjpudWxsLCJCYWNrZ3JvdW5kRmlsbFR5cGUiOjAsIk1hcmdpbiI6eyIkcmVmIjoiMTM0In0sIlBhZGRpbmciOnsiJHJlZiI6IjEzNSJ9LCJCYWNrZ3JvdW5kIjp7IiRpZCI6IjQ4OCIsIkNvbG9yIjp7IiRpZCI6IjQ4OSIsIkEiOjAsIlIiOjI1NSwiRyI6MjU1LCJCIjoyNTV9fSwiSXNWaXNpYmxlIjp0cnVlLCJXaWR0aCI6MC4wLCJIZWlnaHQiOjAuMCwiQm9yZGVyU3R5bGUiOnsiJGlkIjoiNDkwIiwiTGluZUNvbG9yIjpudWxsLCJMaW5lV2VpZ2h0IjowLjAsIkxpbmVUeXBlIjowLCJQYXJlbnRTdHlsZSI6bnVsbH0sIlBhcmVudFN0eWxlIjp7IiRyZWYiOiIxMzAifX0sIkRhdGVTdHlsZSI6eyIkaWQiOiI0OTEiLCJGb250U2V0dGluZ3MiOnsiJGlkIjoiNDkyIiwiRm9udFNpemUiOjEyLCJGb250TmFtZSI6IkNhbGlicmkiLCJJc0JvbGQiOnRydWUsIklzSXRhbGljIjpmYWxzZSwiSXNVbmRlcmxpbmVkIjpmYWxzZSwiUGFyZW50U3R5bGUiOnsiJHJlZiI6IjEzOCJ9fSwiQXV0b1NpemUiOjAsIkZvcmVncm91bmQiOnsiJGlkIjoiNDkzIiwiQ29sb3IiOnsiJGlkIjoiNDk0IiwiQSI6MjU1LCJSIjo1MCwiRyI6NTAsIkIiOjUwfX0sIk1heFdpZHRoIjoyMDAuMCwiTWF4SGVpZ2h0IjoiSW5maW5pdHkiLCJTbWFydEZvcmVncm91bmRJc0FjdGl2ZSI6ZmFsc2UsIkhvcml6b250YWxBbGlnbm1lbnQiOjAsIlZlcnRpY2FsQWxpZ25tZW50IjowLCJTbWFydEZvcmVncm91bmQiOm51bGwsIkJhY2tncm91bmRGaWxsVHlwZSI6MCwiTWFyZ2luIjp7IiRyZWYiOiIxNDEifSwiUGFkZGluZyI6eyIkcmVmIjoiMTQyIn0sIkJhY2tncm91bmQiOnsiJGlkIjoiNDk1IiwiQ29sb3IiOnsiJGlkIjoiNDk2IiwiQSI6MCwiUiI6MjU1LCJHIjoyNTUsIkIiOjI1NX19LCJJc1Zpc2libGUiOnRydWUsIldpZHRoIjowLjAsIkhlaWdodCI6MC4wLCJCb3JkZXJTdHlsZSI6eyIkaWQiOiI0OTciLCJMaW5lQ29sb3IiOm51bGwsIkxpbmVXZWlnaHQiOjAuMCwiTGluZVR5cGUiOjAsIlBhcmVudFN0eWxlIjpudWxsfSwiUGFyZW50U3R5bGUiOnsiJHJlZiI6IjEzNyJ9fSwiRGF0ZUZvcm1hdCI6eyIkcmVmIjoiMTQ0In0sIldlZWtOdW1iZXJpbmciOnsiJGlkIjoiNDk4IiwiRm9ybWF0IjowLCJJc1Zpc2libGUiOmZhbHNlLCJMYXN0S25vd25WaXNpYmlsaXR5U3RhdGUiOmZhbHNlfSwiSXNWaXNpYmxlIjp0cnVlLCJQYXJlbnRTdHlsZSI6eyIkcmVmIjoiMTAxIn19LCJJbmRleCI6OCwiU21hcnREdXJhdGlvbkFjdGl2YXRlZCI6ZmFsc2UsIkRhdGVGb3JtYXQiOnsiJHJlZiI6IjE0NCJ9LCJXZWVrTnVtYmVyaW5nIjp7IiRpZCI6IjQ5OSIsIkZvcm1hdCI6MCwiSXNWaXNpYmxlIjpmYWxzZSwiTGFzdEtub3duVmlzaWJpbGl0eVN0YXRlIjpmYWxzZX0sIklkIjoiNDAwNGY0MjktODQwMC00NTA3LWI4NDktYjhjNGVkMmFkODQ0IiwiSW1wb3J0SWQiOm51bGwsIlRpdGxlIjoiUGFydG5lciBEZXZlbG9wbWVudCIsIk5vdGUiOm51bGwsIkh5cGVybGluayI6eyIkaWQiOiI1MDAiLCJBZGRyZXNzIjpudWxsLCJTdWJBZGRyZXNzIjpudWxsfSwiSXNDaGFuZ2VkIjpmYWxzZSwiSXNOZXciOnRydWV9LHsiJGlkIjoiNTAxIiwiR3JvdXBOYW1lIjpudWxsLCJTdGFydERhdGUiOiIyMDIyLTEwLTE1VDAwOjAwOjAwWiIsIkVuZERhdGUiOiIyMDIyLTExLTMwVDIzOjU5OjAwWiIsIlBlcmNlbnRhZ2VDb21wbGV0ZSI6bnVsbCwiU3R5bGUiOnsiJGlkIjoiNTAyIiwiU2hhcGUiOjAsIlNoYXBlVGhpY2tuZXNzIjoyLCJEdXJhdGlvbkZvcm1hdCI6MCwiSW5jbHVkZU5vbldvcmtpbmdEYXlzSW5EdXJhdGlvbiI6ZmFsc2UsIlBlcmNlbnRhZ2VDb21wbGV0ZVN0eWxlIjp7IiRpZCI6IjUwMyIsIkZvbnRTZXR0aW5ncyI6eyIkaWQiOiI1MDQiLCJGb250U2l6ZSI6MTAsIkZvbnROYW1lIjoiQ2FsaWJyaSIsIklzQm9sZCI6ZmFsc2UsIklzSXRhbGljIjpmYWxzZSwiSXNVbmRlcmxpbmVkIjpmYWxzZSwiUGFyZW50U3R5bGUiOnsiJHJlZiI6IjEwMyJ9fSwiQXV0b1NpemUiOjAsIkZvcmVncm91bmQiOnsiJHJlZiI6IjEwNCJ9LCJNYXhXaWR0aCI6MjAwLjAsIk1heEhlaWdodCI6IkluZmluaXR5IiwiU21hcnRGb3JlZ3JvdW5kSXNBY3RpdmUiOmZhbHNlLCJIb3Jpem9udGFsQWxpZ25tZW50IjowLCJWZXJ0aWNhbEFsaWdubWVudCI6MCwiU21hcnRGb3JlZ3JvdW5kIjpudWxsLCJCYWNrZ3JvdW5kRmlsbFR5cGUiOjAsIk1hcmdpbiI6eyIkcmVmIjoiMTA2In0sIlBhZGRpbmciOnsiJHJlZiI6IjEwNyJ9LCJCYWNrZ3JvdW5kIjp7IiRyZWYiOiIxMDgifSwiSXNWaXNpYmxlIjp0cnVlLCJXaWR0aCI6MC4wLCJIZWlnaHQiOjAuMCwiQm9yZGVyU3R5bGUiOnsiJGlkIjoiNTA1IiwiTGluZUNvbG9yIjpudWxsLCJMaW5lV2VpZ2h0IjowLjAsIkxpbmVUeXBlIjowLCJQYXJlbnRTdHlsZSI6bnVsbH0sIlBhcmVudFN0eWxlIjp7IiRyZWYiOiIxMDIifX0sIkR1cmF0aW9uU3R5bGUiOnsiJGlkIjoiNTA2IiwiRm9udFNldHRpbmdzIjp7IiRpZCI6IjUwNyIsIkZvbnRTaXplIjoxMiwiRm9udE5hbWUiOiJDYWxpYnJpIiwiSXNCb2xkIjp0cnVlLCJJc0l0YWxpYyI6ZmFsc2UsIklzVW5kZXJsaW5lZCI6ZmFsc2UsIlBhcmVudFN0eWxlIjp7IiRyZWYiOiIxMTAifX0sIkF1dG9TaXplIjowLCJGb3JlZ3JvdW5kIjp7IiRpZCI6IjUwOCIsIkNvbG9yIjp7IiRpZCI6IjUwOSIsIkEiOjI1NSwiUiI6MCwiRyI6MCwiQiI6MH19LCJNYXhXaWR0aCI6MjAwLjAsIk1heEhlaWdodCI6IkluZmluaXR5IiwiU21hcnRGb3JlZ3JvdW5kSXNBY3RpdmUiOmZhbHNlLCJIb3Jpem9udGFsQWxpZ25tZW50IjoyLCJWZXJ0aWNhbEFsaWdubWVudCI6MCwiU21hcnRGb3JlZ3JvdW5kIjpudWxsLCJCYWNrZ3JvdW5kRmlsbFR5cGUiOjAsIk1hcmdpbiI6eyIkcmVmIjoiMTEzIn0sIlBhZGRpbmciOnsiJHJlZiI6IjExNCJ9LCJCYWNrZ3JvdW5kIjp7IiRpZCI6IjUxMCIsIkNvbG9yIjp7IiRpZCI6IjUxMSIsIkEiOjAsIlIiOjI1NSwiRyI6MjU1LCJCIjoyNTV9fSwiSXNWaXNpYmxlIjp0cnVlLCJXaWR0aCI6MC4wLCJIZWlnaHQiOjAuMCwiQm9yZGVyU3R5bGUiOnsiJGlkIjoiNTEyIiwiTGluZUNvbG9yIjpudWxsLCJMaW5lV2VpZ2h0IjowLjAsIkxpbmVUeXBlIjowLCJQYXJlbnRTdHlsZSI6bnVsbH0sIlBhcmVudFN0eWxlIjp7IiRyZWYiOiIxMDkifX0sIkhvcml6b250YWxDb25uZWN0b3JTdHlsZSI6eyIkaWQiOiI1MTMiLCJMaW5lQ29sb3IiOnsiJHJlZiI6IjExNyJ9LCJMaW5lV2VpZ2h0IjoxLjAsIkxpbmVUeXBlIjowLCJQYXJlbnRTdHlsZSI6eyIkcmVmIjoiMTE2In19LCJWZXJ0aWNhbENvbm5lY3RvclN0eWxlIjp7IiRpZCI6IjUxNCIsIkxpbmVDb2xvciI6eyIkaWQiOiI1MTUiLCIkdHlwZSI6Ik5MUkUuQ29tbW9uLkRvbS5Tb2xpZENvbG9yQnJ1c2gsIE5MUkUuQ29tbW9uIiwiQ29sb3IiOnsiJGlkIjoiNTE2IiwiQSI6MjU1LCJSIjo3OCwiRyI6MTMzLCJCIjo2Nn19LCJMaW5lV2VpZ2h0IjoxLjAsIkxpbmVUeXBlIjowLCJQYXJlbnRTdHlsZSI6eyIkcmVmIjoiMTE5In19LCJNYXJnaW4iOm51bGwsIlN0YXJ0RGF0ZVBvc2l0aW9uIjo0LCJFbmREYXRlUG9zaXRpb24iOjQsIkRhdGVJc1Zpc2libGUiOnRydWUsIlRpdGxlUG9zaXRpb24iOjIsIkR1cmF0aW9uUG9zaXRpb24iOjMsIlBlcmNlbnRhZ2VDb21wbGV0ZWRQb3NpdGlvbiI6NiwiU3BhY2luZyI6NSwiSXNCZWxvd1RpbWViYW5kIjpmYWxzZSwiUGVyY2VudGFnZUNvbXBsZXRlU2hhcGVPcGFjaXR5IjozNSwiU2hhcGVTdHlsZSI6eyIkaWQiOiI1MTciLCJNYXJnaW4iOnsiJHJlZiI6IjEyMyJ9LCJQYWRkaW5nIjp7IiRyZWYiOiIxMjQifSwiQmFja2dyb3VuZCI6eyIkaWQiOiI1MTgiLCJDb2xvciI6eyIkaWQiOiI1MTkiLCJBIjoyNTUsIlIiOjExMiwiRyI6MTczLCJCIjo3MX19LCJJc1Zpc2libGUiOnRydWUsIldpZHRoIjowLjAsIkhlaWdodCI6MjIuMCwiQm9yZGVyU3R5bGUiOnsiJGlkIjoiNTIwIiwiTGluZUNvbG9yIjp7IiRpZCI6IjUyMSIsIiR0eXBlIjoiTkxSRS5Db21tb24uRG9tLlNvbGlkQ29sb3JCcnVzaCwgTkxSRS5Db21tb24iLCJDb2xvciI6eyIkaWQiOiI1MjIiLCJBIjoyNTUsIlIiOjI1NSwiRyI6MCwiQiI6MH19LCJMaW5lV2VpZ2h0IjowLjAsIkxpbmVUeXBlIjowLCJQYXJlbnRTdHlsZSI6bnVsbH0sIlBhcmVudFN0eWxlIjp7IiRyZWYiOiIxMjIifX0sIlRpdGxlU3R5bGUiOnsiJGlkIjoiNTIzIiwiRm9udFNldHRpbmdzIjp7IiRpZCI6IjUyNCIsIkZvbnRTaXplIjoxMiwiRm9udE5hbWUiOiJDYWxpYnJpIiwiSXNCb2xkIjp0cnVlLCJJc0l0YWxpYyI6ZmFsc2UsIklzVW5kZXJsaW5lZCI6ZmFsc2UsIlBhcmVudFN0eWxlIjp7IiRyZWYiOiIxMzEifX0sIkF1dG9TaXplIjowLCJGb3JlZ3JvdW5kIjp7IiRpZCI6IjUyNSIsIkNvbG9yIjp7IiRpZCI6IjUyNiIsIkEiOjI1NSwiUiI6MjU1LCJHIjoyNTUsIkIiOjI1NX19LCJNYXhXaWR0aCI6NTQuMywiTWF4SGVpZ2h0IjoiSW5maW5pdHkiLCJTbWFydEZvcmVncm91bmRJc0FjdGl2ZSI6ZmFsc2UsIkhvcml6b250YWxBbGlnbm1lbnQiOjEsIlZlcnRpY2FsQWxpZ25tZW50IjowLCJTbWFydEZvcmVncm91bmQiOm51bGwsIkJhY2tncm91bmRGaWxsVHlwZSI6MCwiTWFyZ2luIjp7IiRyZWYiOiIxMzQifSwiUGFkZGluZyI6eyIkcmVmIjoiMTM1In0sIkJhY2tncm91bmQiOnsiJGlkIjoiNTI3IiwiQ29sb3IiOnsiJGlkIjoiNTI4IiwiQSI6MCwiUiI6MjU1LCJHIjoyNTUsIkIiOjI1NX19LCJJc1Zpc2libGUiOnRydWUsIldpZHRoIjowLjAsIkhlaWdodCI6MC4wLCJCb3JkZXJTdHlsZSI6eyIkaWQiOiI1MjkiLCJMaW5lQ29sb3IiOm51bGwsIkxpbmVXZWlnaHQiOjAuMCwiTGluZVR5cGUiOjAsIlBhcmVudFN0eWxlIjpudWxsfSwiUGFyZW50U3R5bGUiOnsiJHJlZiI6IjEzMCJ9fSwiRGF0ZVN0eWxlIjp7IiRpZCI6IjUzMCIsIkZvbnRTZXR0aW5ncyI6eyIkaWQiOiI1MzEiLCJGb250U2l6ZSI6MTIsIkZvbnROYW1lIjoiQ2FsaWJyaSIsIklzQm9sZCI6dHJ1ZSwiSXNJdGFsaWMiOmZhbHNlLCJJc1VuZGVybGluZWQiOmZhbHNlLCJQYXJlbnRTdHlsZSI6eyIkcmVmIjoiMTM4In19LCJBdXRvU2l6ZSI6MCwiRm9yZWdyb3VuZCI6eyIkaWQiOiI1MzIiLCJDb2xvciI6eyIkaWQiOiI1MzMiLCJBIjoyNTUsIlIiOjUwLCJHIjo1MCwiQiI6NTB9fSwiTWF4V2lkdGgiOjIwMC4wLCJNYXhIZWlnaHQiOiJJbmZpbml0eSIsIlNtYXJ0Rm9yZWdyb3VuZElzQWN0aXZlIjpmYWxzZSwiSG9yaXpvbnRhbEFsaWdubWVudCI6MCwiVmVydGljYWxBbGlnbm1lbnQiOjAsIlNtYXJ0Rm9yZWdyb3VuZCI6bnVsbCwiQmFja2dyb3VuZEZpbGxUeXBlIjowLCJNYXJnaW4iOnsiJHJlZiI6IjE0MSJ9LCJQYWRkaW5nIjp7IiRyZWYiOiIxNDIifSwiQmFja2dyb3VuZCI6eyIkaWQiOiI1MzQiLCJDb2xvciI6eyIkaWQiOiI1MzUiLCJBIjowLCJSIjoyNTUsIkciOjI1NSwiQiI6MjU1fX0sIklzVmlzaWJsZSI6dHJ1ZSwiV2lkdGgiOjAuMCwiSGVpZ2h0IjowLjAsIkJvcmRlclN0eWxlIjp7IiRpZCI6IjUzNiIsIkxpbmVDb2xvciI6bnVsbCwiTGluZVdlaWdodCI6MC4wLCJMaW5lVHlwZSI6MCwiUGFyZW50U3R5bGUiOm51bGx9LCJQYXJlbnRTdHlsZSI6eyIkcmVmIjoiMTM3In19LCJEYXRlRm9ybWF0Ijp7IiRyZWYiOiIxNDQifSwiV2Vla051bWJlcmluZyI6eyIkaWQiOiI1MzciLCJGb3JtYXQiOjAsIklzVmlzaWJsZSI6ZmFsc2UsIkxhc3RLbm93blZpc2liaWxpdHlTdGF0ZSI6ZmFsc2V9LCJJc1Zpc2libGUiOnRydWUsIlBhcmVudFN0eWxlIjp7IiRyZWYiOiIxMDEifX0sIkluZGV4IjoxMCwiU21hcnREdXJhdGlvbkFjdGl2YXRlZCI6ZmFsc2UsIkRhdGVGb3JtYXQiOnsiJHJlZiI6IjE0NCJ9LCJXZWVrTnVtYmVyaW5nIjp7IiRpZCI6IjUzOCIsIkZvcm1hdCI6MCwiSXNWaXNpYmxlIjpmYWxzZSwiTGFzdEtub3duVmlzaWJpbGl0eVN0YXRlIjpmYWxzZX0sIklkIjoiOGRlYTdlNzktZWM0My00NTFjLTk1NDgtZDMwMWZlYmIxM2M0IiwiSW1wb3J0SWQiOm51bGwsIlRpdGxlIjoiTWFya2V0aW5nIiwiTm90ZSI6bnVsbCwiSHlwZXJsaW5rIjp7IiRpZCI6IjUzOSIsIkFkZHJlc3MiOm51bGwsIlN1YkFkZHJlc3MiOm51bGx9LCJJc0NoYW5nZWQiOmZhbHNlLCJJc05ldyI6dHJ1ZX1dLCJTd2ltbGFuZXMiOltdLCJNc1Byb2plY3RJdGVtc1RyZWUiOm51bGwsIk1ldGFkYXRhIjp7IiRpZCI6IjU0MCIsIlJlY2VudENvbG9yc0NvbGxlY3Rpb24iOiJbXSIsIk1zcExhdGVzdEltcG9ydEl0ZW1zIjoie1wiJGlkXCI6XCIxXCIsXCJSb290XCI6e1wiSW1wb3J0SWRcIjpudWxsLFwiSXNJbXBvcnRlZFwiOmZhbHNlLFwiQ2hpbGRyZW5cIjpbXX19IiwiTXNwU3luY0J5VWlkIjoiRmFsc2UiLCJNc3BDb2x1bW5zTWFwcGluZyI6Ilt7XCIkaWRcIjpcIjFcIixcIlNlbGVjdGVkTWFwcGluZ1wiOjEsXCJDb2x1bW5IZWFkZXJcIjpcIlN3aW1sYW5lXCJ9LHtcIiRpZFwiOlwiMlwiLFwiU2VsZWN0ZWRNYXBwaW5nXCI6MixcIkNvbHVtbkhlYWRlclwiOlwiTmFtZVwifSx7XCIkaWRcIjpcIjNcIixcIlNlbGVjdGVkTWFwcGluZ1wiOjMsXCJDb2x1bW5IZWFkZXJcIjpcIlN0YXJ0XCJ9LHtcIiRpZFwiOlwiNFwiLFwiU2VsZWN0ZWRNYXBwaW5nXCI6NCxcIkNvbHVtbkhlYWRlclwiOlwiRmluaXNoXCJ9LHtcIiRpZFwiOlwiNVwiLFwiU2VsZWN0ZWRNYXBwaW5nXCI6NSxcIkNvbHVtbkhlYWRlclwiOlwiUGVyY2VudENvbXBsZXRlXCJ9XSJ9LCJTZXR0aW5ncyI6eyIkaWQiOiI1NDEiLCJJbXBhT3B0aW9ucyI6bnVsbCwiVXNlQ29tcHJlc3Npb24iOmZhbHNlLCJDb21wcmVzaW9uUGVyY2VudGFnZSI6NTAuMCwiSW5hY3RpdmVJbnRlcnZhbFdpZHRoVGhyZXNob2xkIjozMC4wLCJJbmFjdGl2ZUludGVydmFsV2lkdGgiOjEuMCwiU3BsaXRUYXNrcyI6ZmFsc2UsIlVzZUNsdXN0ZXIiOmZhbHNlLCJFcHNpbG9uIjowLjAsIk1pblBvaW50c1RvRm9ybUFDbHVzdGVyIjoyLCJHZW5lcmF0ZUludmlzaWJsZVNoYXBlcyI6dHJ1ZSwiU21hcnRUaW1lbGluZVRhc2tQZXJjZW50YWdlRml0IjpmYWxzZX0sIklzTmV3IjpmYWxzZSwiSW1wb3J0VHlwZSI6MCwiRmlsZVBhdGgiOm51bGwsIlRpbWVDb25maWd1cmF0aW9uIjp7IiRpZCI6IjU0MiIsIlVzZVRpbWUiOmZhbHNlLCJXb3JrRGF5U3RhcnQiOiIwMDowMDowMCIsIldvcmtEYXlFbmQiOiIyMzo1OTowMCJ9LCJMYXN0VXNlZFRlbXBsYXRlSWQiOiJjMTFmNmY0OS03ZGI4LTQ1ZmQtYmEzMi1iZmNhZWE0OTJmMzkiLCJGaXJzdFdlZWtPZlllYXIiOjAsIlBsYWNlTWlsZXN0b25lQXRUaGVCZWdpbm5pbmdPZlRoZURheSI6ZmFsc2V9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TIMEBANDSCALETYPE" val="Months"/>
  <p:tag name="OTLTIMEBANDSCALEFORMAT" val="MMM"/>
  <p:tag name="OTLTIMEBANDSHAPEHEIGHT" val="30"/>
  <p:tag name="OTLTIMEBANDSHAPEPADDINGLEFT" val="0"/>
  <p:tag name="OTLTIMEBANDCULTUREINFO" val="en-US"/>
  <p:tag name="OTLTIMEBANDTHREEDEFFECTS" val="None"/>
  <p:tag name="OTLTIMEBANDAUTODATERANGE" val="False"/>
  <p:tag name="OTLTIMEBANDSTARTDATE" val="2022-01-01T00:00:00.0000000"/>
  <p:tag name="OTLTIMEBANDENDDATE" val="2022-11-30T23:59:00.0000000"/>
  <p:tag name="OTLTIMEBANDWORKINGDAYS" val="Standard"/>
  <p:tag name="OTLTIMEBANDUSETIME" val="False"/>
  <p:tag name="OTLTIMEBANDTIMECONFIGWORKDAYSTART" val="00:00:00"/>
  <p:tag name="OTLTIMEBANDTIMECONFIGWORKDAYEND" val="23:59:00"/>
  <p:tag name="OTLTIMEBANDAPPENDYEARONYEARCHANGE" val="True"/>
  <p:tag name="OTLTIMEBANDSCALEMARKING" val="None"/>
  <p:tag name="OTLRIGHTENDCAPSMARGINRIGHT" val="20"/>
  <p:tag name="OTLLEFTENDCAPSMARGINLEFT" val="20"/>
  <p:tag name="OTLTIMEBANDFYSTARTMONTH" val="January"/>
  <p:tag name="OTLTIMEBANDSHOWFYLABEL" val="True"/>
  <p:tag name="OTLTIMEBANDUSESTARTINGOFTHEYEARFORFYNUMBERING" val="True"/>
  <p:tag name="OTLTIMEBANDRESERVEDLEFTAREAWIDTH" val="0"/>
  <p:tag name="OTLTIMEBANDRESERVEDLEFTAREAISSET" val="False"/>
  <p:tag name="OTLTIMEBANDSHAPETYPE" val="RectangleTimebandPhases"/>
  <p:tag name="OTLTIMEBANDQUICKPOSITION" val="Bottom"/>
  <p:tag name="OTLTIMEBANDELAPSEDTIMEEXTENSION" val="True"/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ELAPSEDSTYLE" val="Thick"/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TODAYPOSITION" val="Auto"/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/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2-01-15T00:00:00.0000000Z"/>
  <p:tag name="OTLENDDATE" val="2022-04-30T23:59:00.0000000Z"/>
  <p:tag name="OTLDURATIONFORMAT" val="day"/>
  <p:tag name="OTLSPACING" val="5"/>
  <p:tag name="OTLSHAPETHICKNESSTYPE" val="Thick"/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/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2-03-30T00:00:00.0000000Z"/>
  <p:tag name="OTLDURATIONFORMAT" val="day"/>
  <p:tag name="OTLSPACING" val="5"/>
  <p:tag name="OTLSHAPETHICKNESSTYPE" val="Thick"/>
  <p:tag name="OTLENDDATE" val="2022-05-12T19:36:00.0000000"/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/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2-04-15T00:00:00.0000000Z"/>
  <p:tag name="OTLENDDATE" val="2022-06-30T23:59:00.0000000Z"/>
  <p:tag name="OTLDURATIONFORMAT" val="day"/>
  <p:tag name="OTLSPACING" val="5"/>
  <p:tag name="OTLSHAPETHICKNESSTYPE" val="Thick"/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/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2-04-15T00:00:00.0000000Z"/>
  <p:tag name="OTLENDDATE" val="2022-06-30T23:59:00.0000000Z"/>
  <p:tag name="OTLDURATIONFORMAT" val="day"/>
  <p:tag name="OTLSPACING" val="5"/>
  <p:tag name="OTLSHAPETHICKNESSTYPE" val="Thick"/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/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2-06-29T00:00:00.0000000Z"/>
  <p:tag name="OTLENDDATE" val="2022-11-03T23:59:00.0000000Z"/>
  <p:tag name="OTLDURATIONFORMAT" val="day"/>
  <p:tag name="OTLSPACING" val="5"/>
  <p:tag name="OTLSHAPETHICKNESSTYPE" val="Thick"/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/d"/>
  <p:tag name="OTLDATEFORMATSEPARATOR" val="/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STARTDATE" val="2022-10-15T00:00:00.0000000Z"/>
  <p:tag name="OTLENDDATE" val="2022-11-30T23:59:00.0000000Z"/>
  <p:tag name="OTLDURATIONFORMAT" val="day"/>
  <p:tag name="OTLSPACING" val="5"/>
  <p:tag name="OTLSHAPETHICKNESSTYPE" val="Thick"/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.dd.yyyy"/>
  <p:tag name="OTLDATEFORMATSEPARATOR" val=".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Validation Call 1"/>
  <p:tag name="OTLDATE" val="2022-06-30T23:59:00.0000000"/>
  <p:tag name="OTLPOSITIONONTASK" val="None"/>
  <p:tag name="OTLRELATEDTASKID" val="00000000-0000-0000-0000-000000000000"/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.dd.yyyy"/>
  <p:tag name="OTLDATEFORMATSEPARATOR" val=".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Validation Call 2"/>
  <p:tag name="OTLDATE" val="2022-08-15T23:59:00.0000000"/>
  <p:tag name="OTLPOSITIONONTASK" val="None"/>
  <p:tag name="OTLRELATEDTASKID" val="00000000-0000-0000-0000-000000000000"/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.dd.yyyy"/>
  <p:tag name="OTLDATEFORMATSEPARATOR" val=".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Validation Call 3"/>
  <p:tag name="OTLDATE" val="2022-10-11T23:59:00.0000000"/>
  <p:tag name="OTLPOSITIONONTASK" val="None"/>
  <p:tag name="OTLRELATEDTASKID" val="00000000-0000-0000-0000-000000000000"/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.dd.yyyy"/>
  <p:tag name="OTLDATEFORMATSEPARATOR" val=".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Project Start"/>
  <p:tag name="OTLDATE" val="2022-01-15T23:59:00.0000000"/>
  <p:tag name="OTLPOSITIONONTASK" val="None"/>
  <p:tag name="OTLRELATEDTASKID" val="00000000-0000-0000-0000-000000000000"/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DATEFORMATSTRING" val="MM.dd.yyyy"/>
  <p:tag name="OTLDATEFORMATSEPARATOR" val="."/>
  <p:tag name="OTLDATEFORMATUSEUS" val="True"/>
  <p:tag name="OTLDATEFORMATDATEISVISIBLE" val="True"/>
  <p:tag name="OTLDATEFORMATTIMEISVISIBLE" val="False"/>
  <p:tag name="OTLDATEFORMATAMPMDESIGNATOR" val="AmPmLowerCase"/>
  <p:tag name="OTLDATEFORMATHOURDIGITS" val="H"/>
  <p:tag name="OTLDATEFORMATTRIM00MINUTES" val="False"/>
  <p:tag name="OTLWEEKNUMBERINGFORMAT" val="WNFormat1"/>
  <p:tag name="OTLWEEKNUMBERINGISVISIBLE" val="False"/>
  <p:tag name="OTLMTITLE" val="Project End"/>
  <p:tag name="OTLDATE" val="2022-11-30T23:59:00.0000000"/>
  <p:tag name="OTLPOSITIONONTASK" val="None"/>
  <p:tag name="OTLRELATEDTASKID" val="00000000-0000-0000-0000-000000000000"/>
  <p:tag name="OTLMARKERSHAPE" val="OTL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145</Words>
  <Application>Microsoft Office PowerPoint</Application>
  <PresentationFormat>Custom</PresentationFormat>
  <Paragraphs>52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2014-05-08T21:53:54Z</dcterms:created>
  <dcterms:modified xsi:type="dcterms:W3CDTF">2022-04-27T02:20:53Z</dcterms:modified>
</cp:coreProperties>
</file>