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36" r:id="rId2"/>
    <p:sldId id="340" r:id="rId3"/>
    <p:sldId id="341" r:id="rId4"/>
    <p:sldId id="342" r:id="rId5"/>
    <p:sldId id="27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B996"/>
    <a:srgbClr val="4BAFC8"/>
    <a:srgbClr val="73BC44"/>
    <a:srgbClr val="F5B90F"/>
    <a:srgbClr val="508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89362" autoAdjust="0"/>
  </p:normalViewPr>
  <p:slideViewPr>
    <p:cSldViewPr>
      <p:cViewPr varScale="1">
        <p:scale>
          <a:sx n="91" d="100"/>
          <a:sy n="91" d="100"/>
        </p:scale>
        <p:origin x="-504" y="-102"/>
      </p:cViewPr>
      <p:guideLst>
        <p:guide orient="horz" pos="143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2F276-3B41-4825-B551-61CDDCA1537B}" type="datetimeFigureOut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6F9EE-5C32-490A-9B89-240D2A522D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273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92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20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130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035B6DF-BB0D-444C-9634-CCDA78E63692}" type="datetimeFigureOut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210CD4F-9D1A-4F3B-A674-582DCF5F79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4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hyperlink" Target="http://yourfreetemplates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1483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1026" name="Picture 2" descr="C:\CurtBackup\02_wordpress\Logo\Wordpress-V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16" y="6394447"/>
            <a:ext cx="1166813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2699792" y="6532254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hlinkClick r:id="rId7"/>
              </a:rPr>
              <a:t>http://yourfreetemplates.com</a:t>
            </a:r>
            <a:endParaRPr lang="zh-CN" altLang="en-US" sz="1200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0" y="1264568"/>
            <a:ext cx="91440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97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yourfreetemplates.com/terms-of-use/" TargetMode="External"/><Relationship Id="rId2" Type="http://schemas.openxmlformats.org/officeDocument/2006/relationships/hyperlink" Target="yourfreetemplates.com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Organization </a:t>
            </a:r>
            <a:r>
              <a:rPr lang="en-US" altLang="zh-CN" dirty="0"/>
              <a:t>chart</a:t>
            </a:r>
            <a:endParaRPr lang="zh-CN" altLang="en-US" dirty="0"/>
          </a:p>
        </p:txBody>
      </p:sp>
      <p:grpSp>
        <p:nvGrpSpPr>
          <p:cNvPr id="2058" name="组合 2057"/>
          <p:cNvGrpSpPr/>
          <p:nvPr/>
        </p:nvGrpSpPr>
        <p:grpSpPr>
          <a:xfrm>
            <a:off x="837295" y="1336576"/>
            <a:ext cx="7183449" cy="5128344"/>
            <a:chOff x="837295" y="1336576"/>
            <a:chExt cx="7183449" cy="5128344"/>
          </a:xfrm>
        </p:grpSpPr>
        <p:sp>
          <p:nvSpPr>
            <p:cNvPr id="5" name="圆角矩形 4"/>
            <p:cNvSpPr/>
            <p:nvPr/>
          </p:nvSpPr>
          <p:spPr>
            <a:xfrm>
              <a:off x="3563888" y="1336576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73BC44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Board of Directors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563888" y="2088964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CEO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500351" y="2841352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COO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2852279" y="371703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Sales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852279" y="443711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Marketing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2852279" y="515719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Production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837295" y="2841352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CFO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895202" y="443711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IT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895202" y="371703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HR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895202" y="515719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Purchasing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852279" y="587727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>
                  <a:solidFill>
                    <a:sysClr val="windowText" lastClr="000000"/>
                  </a:solidFill>
                </a:rPr>
                <a:t>Logistics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895202" y="587727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Legal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475473" y="3450828"/>
              <a:ext cx="0" cy="272026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4638998" y="4021212"/>
              <a:ext cx="249014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48423" y="4749868"/>
              <a:ext cx="3270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4148423" y="5517232"/>
              <a:ext cx="3270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148423" y="6171096"/>
              <a:ext cx="3270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4148423" y="4046680"/>
              <a:ext cx="32705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638998" y="3450828"/>
              <a:ext cx="0" cy="272026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638998" y="4768174"/>
              <a:ext cx="249014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638998" y="5517232"/>
              <a:ext cx="249014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638998" y="6171096"/>
              <a:ext cx="249014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圆角矩形 38"/>
            <p:cNvSpPr/>
            <p:nvPr/>
          </p:nvSpPr>
          <p:spPr>
            <a:xfrm>
              <a:off x="6004520" y="2088964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Admin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572820" y="2395612"/>
              <a:ext cx="41394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endCxn id="7" idx="0"/>
            </p:cNvCxnSpPr>
            <p:nvPr/>
          </p:nvCxnSpPr>
          <p:spPr>
            <a:xfrm>
              <a:off x="4572000" y="1887984"/>
              <a:ext cx="0" cy="20098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2418730" y="4055988"/>
              <a:ext cx="41394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845407" y="2403624"/>
              <a:ext cx="1718481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858107" y="2417630"/>
              <a:ext cx="0" cy="389661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418730" y="5491832"/>
              <a:ext cx="41394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圆角矩形 54"/>
            <p:cNvSpPr/>
            <p:nvPr/>
          </p:nvSpPr>
          <p:spPr>
            <a:xfrm>
              <a:off x="1122586" y="3717032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Sales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122586" y="5198008"/>
              <a:ext cx="1296144" cy="587648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Production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572000" y="2675960"/>
              <a:ext cx="0" cy="20098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95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Organization chart</a:t>
            </a:r>
            <a:endParaRPr lang="zh-CN" altLang="en-US" dirty="0"/>
          </a:p>
        </p:txBody>
      </p:sp>
      <p:grpSp>
        <p:nvGrpSpPr>
          <p:cNvPr id="140" name="组合 139"/>
          <p:cNvGrpSpPr/>
          <p:nvPr/>
        </p:nvGrpSpPr>
        <p:grpSpPr>
          <a:xfrm>
            <a:off x="583652" y="1409204"/>
            <a:ext cx="7996072" cy="4853154"/>
            <a:chOff x="709772" y="1409204"/>
            <a:chExt cx="7996072" cy="4853154"/>
          </a:xfrm>
        </p:grpSpPr>
        <p:sp>
          <p:nvSpPr>
            <p:cNvPr id="8" name="圆角矩形 7"/>
            <p:cNvSpPr/>
            <p:nvPr/>
          </p:nvSpPr>
          <p:spPr>
            <a:xfrm>
              <a:off x="3687713" y="1409204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CEO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891813" y="25997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Production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27584" y="25997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Sales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611201" y="2309260"/>
              <a:ext cx="619268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707545" y="19968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圆角矩形 38"/>
            <p:cNvSpPr/>
            <p:nvPr/>
          </p:nvSpPr>
          <p:spPr>
            <a:xfrm>
              <a:off x="7020272" y="25997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IT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956042" y="25997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Finance Team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615108" y="2312752"/>
              <a:ext cx="6188781" cy="312408"/>
              <a:chOff x="1615108" y="2350852"/>
              <a:chExt cx="6188781" cy="312408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646367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615108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73965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780388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" name="组合 59"/>
            <p:cNvGrpSpPr/>
            <p:nvPr/>
          </p:nvGrpSpPr>
          <p:grpSpPr>
            <a:xfrm>
              <a:off x="1615108" y="3187408"/>
              <a:ext cx="6188781" cy="251464"/>
              <a:chOff x="1615108" y="2350852"/>
              <a:chExt cx="6188781" cy="312408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646367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1615108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573965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>
                <a:off x="780388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组合 103"/>
            <p:cNvGrpSpPr/>
            <p:nvPr/>
          </p:nvGrpSpPr>
          <p:grpSpPr>
            <a:xfrm>
              <a:off x="709772" y="3438872"/>
              <a:ext cx="1810671" cy="2823486"/>
              <a:chOff x="961129" y="3476972"/>
              <a:chExt cx="1810671" cy="2823486"/>
            </a:xfrm>
          </p:grpSpPr>
          <p:sp>
            <p:nvSpPr>
              <p:cNvPr id="52" name="圆角矩形 51"/>
              <p:cNvSpPr/>
              <p:nvPr/>
            </p:nvSpPr>
            <p:spPr>
              <a:xfrm>
                <a:off x="1187624" y="3476972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73BC44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Sales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3" name="圆角矩形 52"/>
              <p:cNvSpPr/>
              <p:nvPr/>
            </p:nvSpPr>
            <p:spPr>
              <a:xfrm>
                <a:off x="1187624" y="4222251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>
                    <a:solidFill>
                      <a:sysClr val="windowText" lastClr="000000"/>
                    </a:solidFill>
                  </a:rPr>
                  <a:t>Senior Manager</a:t>
                </a:r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1187624" y="496753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Assistant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1187624" y="571281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chemeClr val="bg1">
                  <a:lumMod val="75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 smtClean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zh-CN" altLang="en-US" sz="1200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961129" y="3770796"/>
                <a:ext cx="226495" cy="2243490"/>
                <a:chOff x="961129" y="3770796"/>
                <a:chExt cx="226495" cy="2243490"/>
              </a:xfrm>
            </p:grpSpPr>
            <p:cxnSp>
              <p:nvCxnSpPr>
                <p:cNvPr id="56" name="直接连接符 55"/>
                <p:cNvCxnSpPr/>
                <p:nvPr/>
              </p:nvCxnSpPr>
              <p:spPr>
                <a:xfrm>
                  <a:off x="971600" y="3770796"/>
                  <a:ext cx="0" cy="224349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961129" y="3779552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961129" y="6014286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>
                  <a:off x="961129" y="4523727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961129" y="5261354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5" name="组合 104"/>
            <p:cNvGrpSpPr/>
            <p:nvPr/>
          </p:nvGrpSpPr>
          <p:grpSpPr>
            <a:xfrm>
              <a:off x="2742208" y="3438872"/>
              <a:ext cx="1810671" cy="2823486"/>
              <a:chOff x="961129" y="3476972"/>
              <a:chExt cx="1810671" cy="2823486"/>
            </a:xfrm>
          </p:grpSpPr>
          <p:sp>
            <p:nvSpPr>
              <p:cNvPr id="106" name="圆角矩形 105"/>
              <p:cNvSpPr/>
              <p:nvPr/>
            </p:nvSpPr>
            <p:spPr>
              <a:xfrm>
                <a:off x="1187624" y="3476972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73BC44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Production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>
                <a:off x="1187624" y="4222251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>
                    <a:solidFill>
                      <a:sysClr val="windowText" lastClr="000000"/>
                    </a:solidFill>
                  </a:rPr>
                  <a:t>Senior Manager</a:t>
                </a: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>
                <a:off x="1187624" y="496753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Assistant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1187624" y="571281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chemeClr val="bg1">
                  <a:lumMod val="75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 smtClean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zh-CN" altLang="en-US" sz="1200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110" name="组合 109"/>
              <p:cNvGrpSpPr/>
              <p:nvPr/>
            </p:nvGrpSpPr>
            <p:grpSpPr>
              <a:xfrm>
                <a:off x="961129" y="3770796"/>
                <a:ext cx="226495" cy="2243490"/>
                <a:chOff x="961129" y="3770796"/>
                <a:chExt cx="226495" cy="2243490"/>
              </a:xfrm>
            </p:grpSpPr>
            <p:cxnSp>
              <p:nvCxnSpPr>
                <p:cNvPr id="111" name="直接连接符 110"/>
                <p:cNvCxnSpPr/>
                <p:nvPr/>
              </p:nvCxnSpPr>
              <p:spPr>
                <a:xfrm>
                  <a:off x="971600" y="3770796"/>
                  <a:ext cx="0" cy="224349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961129" y="3779552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/>
                <p:cNvCxnSpPr/>
                <p:nvPr/>
              </p:nvCxnSpPr>
              <p:spPr>
                <a:xfrm>
                  <a:off x="961129" y="6014286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961129" y="4523727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961129" y="5261354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6" name="组合 115"/>
            <p:cNvGrpSpPr/>
            <p:nvPr/>
          </p:nvGrpSpPr>
          <p:grpSpPr>
            <a:xfrm>
              <a:off x="4845081" y="3438872"/>
              <a:ext cx="1810671" cy="2823486"/>
              <a:chOff x="961129" y="3476972"/>
              <a:chExt cx="1810671" cy="2823486"/>
            </a:xfrm>
          </p:grpSpPr>
          <p:sp>
            <p:nvSpPr>
              <p:cNvPr id="117" name="圆角矩形 116"/>
              <p:cNvSpPr/>
              <p:nvPr/>
            </p:nvSpPr>
            <p:spPr>
              <a:xfrm>
                <a:off x="1187624" y="3476972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73BC44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Finance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8" name="圆角矩形 117"/>
              <p:cNvSpPr/>
              <p:nvPr/>
            </p:nvSpPr>
            <p:spPr>
              <a:xfrm>
                <a:off x="1187624" y="4222251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>
                    <a:solidFill>
                      <a:sysClr val="windowText" lastClr="000000"/>
                    </a:solidFill>
                  </a:rPr>
                  <a:t>Senior Manager</a:t>
                </a:r>
              </a:p>
            </p:txBody>
          </p:sp>
          <p:sp>
            <p:nvSpPr>
              <p:cNvPr id="119" name="圆角矩形 118"/>
              <p:cNvSpPr/>
              <p:nvPr/>
            </p:nvSpPr>
            <p:spPr>
              <a:xfrm>
                <a:off x="1187624" y="496753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Assistant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1187624" y="571281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chemeClr val="bg1">
                  <a:lumMod val="75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 smtClean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zh-CN" altLang="en-US" sz="1200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121" name="组合 120"/>
              <p:cNvGrpSpPr/>
              <p:nvPr/>
            </p:nvGrpSpPr>
            <p:grpSpPr>
              <a:xfrm>
                <a:off x="961129" y="3770796"/>
                <a:ext cx="226495" cy="2243490"/>
                <a:chOff x="961129" y="3770796"/>
                <a:chExt cx="226495" cy="2243490"/>
              </a:xfrm>
            </p:grpSpPr>
            <p:cxnSp>
              <p:nvCxnSpPr>
                <p:cNvPr id="122" name="直接连接符 121"/>
                <p:cNvCxnSpPr/>
                <p:nvPr/>
              </p:nvCxnSpPr>
              <p:spPr>
                <a:xfrm>
                  <a:off x="971600" y="3770796"/>
                  <a:ext cx="0" cy="224349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961129" y="3779552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/>
                <p:cNvCxnSpPr/>
                <p:nvPr/>
              </p:nvCxnSpPr>
              <p:spPr>
                <a:xfrm>
                  <a:off x="961129" y="6014286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/>
                <p:cNvCxnSpPr/>
                <p:nvPr/>
              </p:nvCxnSpPr>
              <p:spPr>
                <a:xfrm>
                  <a:off x="961129" y="4523727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/>
                <p:cNvCxnSpPr/>
                <p:nvPr/>
              </p:nvCxnSpPr>
              <p:spPr>
                <a:xfrm>
                  <a:off x="961129" y="5261354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7" name="组合 126"/>
            <p:cNvGrpSpPr/>
            <p:nvPr/>
          </p:nvGrpSpPr>
          <p:grpSpPr>
            <a:xfrm>
              <a:off x="6895173" y="3438872"/>
              <a:ext cx="1810671" cy="2823486"/>
              <a:chOff x="961129" y="3476972"/>
              <a:chExt cx="1810671" cy="2823486"/>
            </a:xfrm>
          </p:grpSpPr>
          <p:sp>
            <p:nvSpPr>
              <p:cNvPr id="128" name="圆角矩形 127"/>
              <p:cNvSpPr/>
              <p:nvPr/>
            </p:nvSpPr>
            <p:spPr>
              <a:xfrm>
                <a:off x="1187624" y="3476972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73BC44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IT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1187624" y="4222251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>
                    <a:solidFill>
                      <a:sysClr val="windowText" lastClr="000000"/>
                    </a:solidFill>
                  </a:rPr>
                  <a:t>Senior Manager</a:t>
                </a:r>
              </a:p>
            </p:txBody>
          </p:sp>
          <p:sp>
            <p:nvSpPr>
              <p:cNvPr id="130" name="圆角矩形 129"/>
              <p:cNvSpPr/>
              <p:nvPr/>
            </p:nvSpPr>
            <p:spPr>
              <a:xfrm>
                <a:off x="1187624" y="496753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rgbClr val="4BAFC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Assistant Manager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1187624" y="5712810"/>
                <a:ext cx="1584176" cy="587648"/>
              </a:xfrm>
              <a:prstGeom prst="roundRect">
                <a:avLst>
                  <a:gd name="adj" fmla="val 33956"/>
                </a:avLst>
              </a:prstGeom>
              <a:solidFill>
                <a:schemeClr val="bg1">
                  <a:lumMod val="75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algn="ctr"/>
                <a:r>
                  <a:rPr lang="en-US" altLang="zh-CN" sz="1600" b="1" kern="0" dirty="0" smtClean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zh-CN" altLang="en-US" sz="1200" kern="0" dirty="0">
                  <a:solidFill>
                    <a:sysClr val="windowText" lastClr="000000"/>
                  </a:solidFill>
                </a:endParaRPr>
              </a:p>
            </p:txBody>
          </p:sp>
          <p:grpSp>
            <p:nvGrpSpPr>
              <p:cNvPr id="132" name="组合 131"/>
              <p:cNvGrpSpPr/>
              <p:nvPr/>
            </p:nvGrpSpPr>
            <p:grpSpPr>
              <a:xfrm>
                <a:off x="961129" y="3770796"/>
                <a:ext cx="226495" cy="2243490"/>
                <a:chOff x="961129" y="3770796"/>
                <a:chExt cx="226495" cy="2243490"/>
              </a:xfrm>
            </p:grpSpPr>
            <p:cxnSp>
              <p:nvCxnSpPr>
                <p:cNvPr id="133" name="直接连接符 132"/>
                <p:cNvCxnSpPr/>
                <p:nvPr/>
              </p:nvCxnSpPr>
              <p:spPr>
                <a:xfrm>
                  <a:off x="971600" y="3770796"/>
                  <a:ext cx="0" cy="224349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>
                  <a:off x="961129" y="3779552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961129" y="6014286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961129" y="4523727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/>
                <p:nvPr/>
              </p:nvCxnSpPr>
              <p:spPr>
                <a:xfrm>
                  <a:off x="961129" y="5261354"/>
                  <a:ext cx="226495" cy="0"/>
                </a:xfrm>
                <a:prstGeom prst="line">
                  <a:avLst/>
                </a:prstGeom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88668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Organization chart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57532" y="1383804"/>
            <a:ext cx="8005602" cy="4955369"/>
            <a:chOff x="709772" y="1383804"/>
            <a:chExt cx="8005602" cy="4955369"/>
          </a:xfrm>
        </p:grpSpPr>
        <p:sp>
          <p:nvSpPr>
            <p:cNvPr id="8" name="圆角矩形 7"/>
            <p:cNvSpPr/>
            <p:nvPr/>
          </p:nvSpPr>
          <p:spPr>
            <a:xfrm>
              <a:off x="3801862" y="1383804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C3B996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General Manager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984468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Product </a:t>
              </a:r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B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953209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Product A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611201" y="2283860"/>
              <a:ext cx="6192688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14842" y="19714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圆角矩形 38"/>
            <p:cNvSpPr/>
            <p:nvPr/>
          </p:nvSpPr>
          <p:spPr>
            <a:xfrm>
              <a:off x="7148140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Admin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077982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F5B90F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Product </a:t>
              </a:r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C</a:t>
              </a:r>
              <a:endParaRPr lang="zh-CN" altLang="en-US" sz="1600" b="1" kern="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615108" y="2287352"/>
              <a:ext cx="6188781" cy="312408"/>
              <a:chOff x="1615108" y="2350852"/>
              <a:chExt cx="6188781" cy="312408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3646367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1615108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573965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7803889" y="2350852"/>
                <a:ext cx="0" cy="31240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圆角矩形 51"/>
            <p:cNvSpPr/>
            <p:nvPr/>
          </p:nvSpPr>
          <p:spPr>
            <a:xfrm>
              <a:off x="936267" y="3273772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73BC44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R&amp;D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936267" y="3908100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Manufacturing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936267" y="4542428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Marketing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936267" y="517675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>
                  <a:solidFill>
                    <a:sysClr val="windowText" lastClr="000000"/>
                  </a:solidFill>
                </a:rPr>
                <a:t>Finance</a:t>
              </a: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720243" y="2893584"/>
              <a:ext cx="0" cy="319424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09772" y="3545685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20243" y="5452293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09772" y="4181221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09772" y="4816757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圆角矩形 66"/>
            <p:cNvSpPr/>
            <p:nvPr/>
          </p:nvSpPr>
          <p:spPr>
            <a:xfrm>
              <a:off x="936267" y="581108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Customer Service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720243" y="6087829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圆角矩形 73"/>
            <p:cNvSpPr/>
            <p:nvPr/>
          </p:nvSpPr>
          <p:spPr>
            <a:xfrm>
              <a:off x="2967526" y="3273772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73BC44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R&amp;D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2967526" y="3908100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Manufacturing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2967526" y="4542428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Marketing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967526" y="517675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>
                  <a:solidFill>
                    <a:sysClr val="windowText" lastClr="000000"/>
                  </a:solidFill>
                </a:rPr>
                <a:t>Finance</a:t>
              </a: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2751502" y="2893584"/>
              <a:ext cx="0" cy="319424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2741031" y="3545685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2751502" y="5452293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2741031" y="4181221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741031" y="4816757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圆角矩形 82"/>
            <p:cNvSpPr/>
            <p:nvPr/>
          </p:nvSpPr>
          <p:spPr>
            <a:xfrm>
              <a:off x="2967526" y="581108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Customer Service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84" name="直接连接符 83"/>
            <p:cNvCxnSpPr/>
            <p:nvPr/>
          </p:nvCxnSpPr>
          <p:spPr>
            <a:xfrm>
              <a:off x="2751502" y="6087829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圆角矩形 85"/>
            <p:cNvSpPr/>
            <p:nvPr/>
          </p:nvSpPr>
          <p:spPr>
            <a:xfrm>
              <a:off x="5061040" y="3273772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73BC44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R&amp;D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5061040" y="3908100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Manufacturing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5061040" y="4542428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Marketing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061040" y="517675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>
                  <a:solidFill>
                    <a:sysClr val="windowText" lastClr="000000"/>
                  </a:solidFill>
                </a:rPr>
                <a:t>Finance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>
              <a:off x="4845016" y="2893584"/>
              <a:ext cx="0" cy="319424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4834545" y="3545685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4845016" y="5452293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4834545" y="4181221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834545" y="4816757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圆角矩形 94"/>
            <p:cNvSpPr/>
            <p:nvPr/>
          </p:nvSpPr>
          <p:spPr>
            <a:xfrm>
              <a:off x="5061040" y="581108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Customer Service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4845016" y="6087829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圆角矩形 97"/>
            <p:cNvSpPr/>
            <p:nvPr/>
          </p:nvSpPr>
          <p:spPr>
            <a:xfrm>
              <a:off x="7131198" y="3273772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73BC44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HR/Training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7131198" y="3908100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Procurement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7131198" y="4542428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Legal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7131198" y="517675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Accounting</a:t>
              </a:r>
              <a:endParaRPr lang="en-US" altLang="zh-CN" sz="14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6915174" y="2893584"/>
              <a:ext cx="0" cy="319424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6904703" y="3545685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6915174" y="5452293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6904703" y="4181221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6904703" y="4816757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圆角矩形 142"/>
            <p:cNvSpPr/>
            <p:nvPr/>
          </p:nvSpPr>
          <p:spPr>
            <a:xfrm>
              <a:off x="7131198" y="5811086"/>
              <a:ext cx="1584176" cy="528087"/>
            </a:xfrm>
            <a:prstGeom prst="roundRect">
              <a:avLst>
                <a:gd name="adj" fmla="val 33956"/>
              </a:avLst>
            </a:pr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400" kern="0" dirty="0" smtClean="0">
                  <a:solidFill>
                    <a:sysClr val="windowText" lastClr="000000"/>
                  </a:solidFill>
                </a:rPr>
                <a:t>Public Relations</a:t>
              </a:r>
              <a:endParaRPr lang="zh-CN" altLang="en-US" sz="14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6915174" y="6087829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709772" y="2893584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2757973" y="2893584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4834544" y="2893584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904702" y="2893584"/>
              <a:ext cx="22649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854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Organization chart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188404" y="1499414"/>
            <a:ext cx="8750383" cy="4641646"/>
            <a:chOff x="188404" y="1383804"/>
            <a:chExt cx="8750383" cy="4641646"/>
          </a:xfrm>
        </p:grpSpPr>
        <p:sp>
          <p:nvSpPr>
            <p:cNvPr id="70" name="圆角矩形 69"/>
            <p:cNvSpPr/>
            <p:nvPr/>
          </p:nvSpPr>
          <p:spPr>
            <a:xfrm>
              <a:off x="3563888" y="1383804"/>
              <a:ext cx="2016224" cy="587648"/>
            </a:xfrm>
            <a:prstGeom prst="roundRect">
              <a:avLst>
                <a:gd name="adj" fmla="val 33956"/>
              </a:avLst>
            </a:prstGeom>
            <a:solidFill>
              <a:srgbClr val="FFC000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kern="0" dirty="0" smtClean="0">
                  <a:solidFill>
                    <a:sysClr val="windowText" lastClr="000000"/>
                  </a:solidFill>
                </a:rPr>
                <a:t>General Manager</a:t>
              </a:r>
              <a:endParaRPr lang="zh-CN" altLang="en-US" sz="16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800728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algn="ctr"/>
              <a:r>
                <a:rPr lang="en-US" altLang="zh-CN" sz="1600" b="1" kern="0" dirty="0" smtClean="0">
                  <a:solidFill>
                    <a:sysClr val="windowText" lastClr="000000"/>
                  </a:solidFill>
                </a:rPr>
                <a:t>Name</a:t>
              </a:r>
            </a:p>
            <a:p>
              <a:pPr lvl="0" algn="ctr"/>
              <a:r>
                <a:rPr lang="en-US" altLang="zh-CN" sz="1200" kern="0" dirty="0" smtClean="0">
                  <a:solidFill>
                    <a:sysClr val="windowText" lastClr="000000"/>
                  </a:solidFill>
                </a:rPr>
                <a:t>Manager A</a:t>
              </a:r>
              <a:endParaRPr lang="en-US" altLang="zh-CN" sz="12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1571409" y="2283860"/>
              <a:ext cx="5980240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4572000" y="19714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1571409" y="22873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4572000" y="22873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7551649" y="2287352"/>
              <a:ext cx="0" cy="31240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圆角矩形 168"/>
            <p:cNvSpPr/>
            <p:nvPr/>
          </p:nvSpPr>
          <p:spPr>
            <a:xfrm>
              <a:off x="3758653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Name</a:t>
              </a:r>
            </a:p>
            <a:p>
              <a:pPr lvl="0" algn="ctr"/>
              <a:r>
                <a:rPr lang="en-US" altLang="zh-CN" sz="1200" kern="0" dirty="0">
                  <a:solidFill>
                    <a:sysClr val="windowText" lastClr="000000"/>
                  </a:solidFill>
                </a:rPr>
                <a:t>Manager A</a:t>
              </a:r>
            </a:p>
          </p:txBody>
        </p:sp>
        <p:sp>
          <p:nvSpPr>
            <p:cNvPr id="170" name="圆角矩形 169"/>
            <p:cNvSpPr/>
            <p:nvPr/>
          </p:nvSpPr>
          <p:spPr>
            <a:xfrm>
              <a:off x="6716578" y="2574360"/>
              <a:ext cx="1567234" cy="587648"/>
            </a:xfrm>
            <a:prstGeom prst="roundRect">
              <a:avLst>
                <a:gd name="adj" fmla="val 33956"/>
              </a:avLst>
            </a:prstGeom>
            <a:solidFill>
              <a:srgbClr val="4BAFC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 anchor="ctr" anchorCtr="0"/>
            <a:lstStyle/>
            <a:p>
              <a:pPr lvl="0" algn="ctr"/>
              <a:r>
                <a:rPr lang="en-US" altLang="zh-CN" sz="1600" b="1" kern="0" dirty="0">
                  <a:solidFill>
                    <a:sysClr val="windowText" lastClr="000000"/>
                  </a:solidFill>
                </a:rPr>
                <a:t>Name</a:t>
              </a:r>
            </a:p>
            <a:p>
              <a:pPr lvl="0" algn="ctr"/>
              <a:r>
                <a:rPr lang="en-US" altLang="zh-CN" sz="1200" kern="0" dirty="0">
                  <a:solidFill>
                    <a:sysClr val="windowText" lastClr="000000"/>
                  </a:solidFill>
                </a:rPr>
                <a:t>Manager A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8404" y="3162008"/>
              <a:ext cx="2774276" cy="2863442"/>
              <a:chOff x="628167" y="3162008"/>
              <a:chExt cx="3097166" cy="2863442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628167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2166941" y="3162008"/>
                <a:ext cx="0" cy="2599398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/>
              <p:nvPr/>
            </p:nvCxnSpPr>
            <p:spPr>
              <a:xfrm>
                <a:off x="2053693" y="3693043"/>
                <a:ext cx="226495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圆角矩形 170"/>
              <p:cNvSpPr/>
              <p:nvPr/>
            </p:nvSpPr>
            <p:spPr>
              <a:xfrm>
                <a:off x="628167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>
                <a:off x="628167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628167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4" name="圆角矩形 173"/>
              <p:cNvSpPr/>
              <p:nvPr/>
            </p:nvSpPr>
            <p:spPr>
              <a:xfrm>
                <a:off x="2286091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5" name="圆角矩形 174"/>
              <p:cNvSpPr/>
              <p:nvPr/>
            </p:nvSpPr>
            <p:spPr>
              <a:xfrm>
                <a:off x="2286091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圆角矩形 175"/>
              <p:cNvSpPr/>
              <p:nvPr/>
            </p:nvSpPr>
            <p:spPr>
              <a:xfrm>
                <a:off x="2286091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圆角矩形 176"/>
              <p:cNvSpPr/>
              <p:nvPr/>
            </p:nvSpPr>
            <p:spPr>
              <a:xfrm>
                <a:off x="2286091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solidFill>
                <a:srgbClr val="C3B996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178" name="直接连接符 177"/>
              <p:cNvCxnSpPr/>
              <p:nvPr/>
            </p:nvCxnSpPr>
            <p:spPr>
              <a:xfrm>
                <a:off x="2053693" y="4382497"/>
                <a:ext cx="226495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/>
              <p:nvPr/>
            </p:nvCxnSpPr>
            <p:spPr>
              <a:xfrm>
                <a:off x="2053693" y="5071951"/>
                <a:ext cx="226495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/>
              <p:cNvCxnSpPr/>
              <p:nvPr/>
            </p:nvCxnSpPr>
            <p:spPr>
              <a:xfrm>
                <a:off x="2053693" y="5761406"/>
                <a:ext cx="226495" cy="0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9" name="组合 208"/>
            <p:cNvGrpSpPr/>
            <p:nvPr/>
          </p:nvGrpSpPr>
          <p:grpSpPr>
            <a:xfrm>
              <a:off x="3184862" y="3162008"/>
              <a:ext cx="2774276" cy="2863442"/>
              <a:chOff x="628167" y="3162008"/>
              <a:chExt cx="3097166" cy="2863442"/>
            </a:xfrm>
            <a:solidFill>
              <a:srgbClr val="C3B996"/>
            </a:solidFill>
          </p:grpSpPr>
          <p:sp>
            <p:nvSpPr>
              <p:cNvPr id="210" name="圆角矩形 209"/>
              <p:cNvSpPr/>
              <p:nvPr/>
            </p:nvSpPr>
            <p:spPr>
              <a:xfrm>
                <a:off x="628167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11" name="直接连接符 210"/>
              <p:cNvCxnSpPr/>
              <p:nvPr/>
            </p:nvCxnSpPr>
            <p:spPr>
              <a:xfrm>
                <a:off x="2166941" y="3162008"/>
                <a:ext cx="0" cy="2599398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/>
              <p:cNvCxnSpPr/>
              <p:nvPr/>
            </p:nvCxnSpPr>
            <p:spPr>
              <a:xfrm>
                <a:off x="2053693" y="3693043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圆角矩形 212"/>
              <p:cNvSpPr/>
              <p:nvPr/>
            </p:nvSpPr>
            <p:spPr>
              <a:xfrm>
                <a:off x="628167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4" name="圆角矩形 213"/>
              <p:cNvSpPr/>
              <p:nvPr/>
            </p:nvSpPr>
            <p:spPr>
              <a:xfrm>
                <a:off x="628167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5" name="圆角矩形 214"/>
              <p:cNvSpPr/>
              <p:nvPr/>
            </p:nvSpPr>
            <p:spPr>
              <a:xfrm>
                <a:off x="628167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6" name="圆角矩形 215"/>
              <p:cNvSpPr/>
              <p:nvPr/>
            </p:nvSpPr>
            <p:spPr>
              <a:xfrm>
                <a:off x="2286091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7" name="圆角矩形 216"/>
              <p:cNvSpPr/>
              <p:nvPr/>
            </p:nvSpPr>
            <p:spPr>
              <a:xfrm>
                <a:off x="2286091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8" name="圆角矩形 217"/>
              <p:cNvSpPr/>
              <p:nvPr/>
            </p:nvSpPr>
            <p:spPr>
              <a:xfrm>
                <a:off x="2286091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9" name="圆角矩形 218"/>
              <p:cNvSpPr/>
              <p:nvPr/>
            </p:nvSpPr>
            <p:spPr>
              <a:xfrm>
                <a:off x="2286091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20" name="直接连接符 219"/>
              <p:cNvCxnSpPr/>
              <p:nvPr/>
            </p:nvCxnSpPr>
            <p:spPr>
              <a:xfrm>
                <a:off x="2053693" y="4382497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/>
              <p:nvPr/>
            </p:nvCxnSpPr>
            <p:spPr>
              <a:xfrm>
                <a:off x="2053693" y="5071951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/>
              <p:cNvCxnSpPr/>
              <p:nvPr/>
            </p:nvCxnSpPr>
            <p:spPr>
              <a:xfrm>
                <a:off x="2053693" y="5761406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3" name="组合 222"/>
            <p:cNvGrpSpPr/>
            <p:nvPr/>
          </p:nvGrpSpPr>
          <p:grpSpPr>
            <a:xfrm>
              <a:off x="6164511" y="3162008"/>
              <a:ext cx="2774276" cy="2863442"/>
              <a:chOff x="628167" y="3162008"/>
              <a:chExt cx="3097166" cy="2863442"/>
            </a:xfrm>
            <a:solidFill>
              <a:srgbClr val="C3B996"/>
            </a:solidFill>
          </p:grpSpPr>
          <p:sp>
            <p:nvSpPr>
              <p:cNvPr id="224" name="圆角矩形 223"/>
              <p:cNvSpPr/>
              <p:nvPr/>
            </p:nvSpPr>
            <p:spPr>
              <a:xfrm>
                <a:off x="628167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25" name="直接连接符 224"/>
              <p:cNvCxnSpPr/>
              <p:nvPr/>
            </p:nvCxnSpPr>
            <p:spPr>
              <a:xfrm>
                <a:off x="2166941" y="3162008"/>
                <a:ext cx="0" cy="2599398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>
                <a:off x="2053693" y="3693043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7" name="圆角矩形 226"/>
              <p:cNvSpPr/>
              <p:nvPr/>
            </p:nvSpPr>
            <p:spPr>
              <a:xfrm>
                <a:off x="628167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8" name="圆角矩形 227"/>
              <p:cNvSpPr/>
              <p:nvPr/>
            </p:nvSpPr>
            <p:spPr>
              <a:xfrm>
                <a:off x="628167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9" name="圆角矩形 228"/>
              <p:cNvSpPr/>
              <p:nvPr/>
            </p:nvSpPr>
            <p:spPr>
              <a:xfrm>
                <a:off x="628167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0" name="圆角矩形 229"/>
              <p:cNvSpPr/>
              <p:nvPr/>
            </p:nvSpPr>
            <p:spPr>
              <a:xfrm>
                <a:off x="2286091" y="3429000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1" name="圆角矩形 230"/>
              <p:cNvSpPr/>
              <p:nvPr/>
            </p:nvSpPr>
            <p:spPr>
              <a:xfrm>
                <a:off x="2286091" y="4118454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2" name="圆角矩形 231"/>
              <p:cNvSpPr/>
              <p:nvPr/>
            </p:nvSpPr>
            <p:spPr>
              <a:xfrm>
                <a:off x="2286091" y="4807908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3" name="圆角矩形 232"/>
              <p:cNvSpPr/>
              <p:nvPr/>
            </p:nvSpPr>
            <p:spPr>
              <a:xfrm>
                <a:off x="2286091" y="5497363"/>
                <a:ext cx="1439242" cy="528087"/>
              </a:xfrm>
              <a:prstGeom prst="roundRect">
                <a:avLst>
                  <a:gd name="adj" fmla="val 33956"/>
                </a:avLst>
              </a:prstGeom>
              <a:grpFill/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anchor="ctr" anchorCtr="0"/>
              <a:lstStyle/>
              <a:p>
                <a:pPr lvl="0" algn="ctr"/>
                <a:r>
                  <a:rPr lang="en-US" altLang="zh-CN" sz="1600" b="1" kern="0" dirty="0">
                    <a:solidFill>
                      <a:sysClr val="windowText" lastClr="000000"/>
                    </a:solidFill>
                  </a:rPr>
                  <a:t>Name</a:t>
                </a:r>
              </a:p>
              <a:p>
                <a:pPr lvl="0" algn="ctr"/>
                <a:r>
                  <a:rPr lang="en-US" altLang="zh-CN" sz="1200" kern="0" dirty="0" smtClean="0">
                    <a:solidFill>
                      <a:sysClr val="windowText" lastClr="000000"/>
                    </a:solidFill>
                  </a:rPr>
                  <a:t>Staff</a:t>
                </a:r>
                <a:endParaRPr lang="en-US" altLang="zh-CN" sz="1200" kern="0" dirty="0">
                  <a:solidFill>
                    <a:sysClr val="windowText" lastClr="000000"/>
                  </a:solidFill>
                </a:endParaRPr>
              </a:p>
            </p:txBody>
          </p:sp>
          <p:cxnSp>
            <p:nvCxnSpPr>
              <p:cNvPr id="234" name="直接连接符 233"/>
              <p:cNvCxnSpPr/>
              <p:nvPr/>
            </p:nvCxnSpPr>
            <p:spPr>
              <a:xfrm>
                <a:off x="2053693" y="4382497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/>
              <p:cNvCxnSpPr/>
              <p:nvPr/>
            </p:nvCxnSpPr>
            <p:spPr>
              <a:xfrm>
                <a:off x="2053693" y="5071951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/>
              <p:cNvCxnSpPr/>
              <p:nvPr/>
            </p:nvCxnSpPr>
            <p:spPr>
              <a:xfrm>
                <a:off x="2053693" y="5761406"/>
                <a:ext cx="226495" cy="0"/>
              </a:xfrm>
              <a:prstGeom prst="line">
                <a:avLst/>
              </a:prstGeom>
              <a:grp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170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Terms of </a:t>
            </a:r>
            <a:r>
              <a:rPr lang="en-US" altLang="zh-CN" dirty="0" smtClean="0"/>
              <a:t>use</a:t>
            </a:r>
            <a:endParaRPr lang="zh-CN" altLang="en-US" dirty="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gray">
          <a:xfrm>
            <a:off x="466743" y="2489434"/>
            <a:ext cx="8077182" cy="3747878"/>
          </a:xfrm>
          <a:prstGeom prst="roundRect">
            <a:avLst>
              <a:gd name="adj" fmla="val 10889"/>
            </a:avLst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 defTabSz="914053"/>
            <a:endParaRPr lang="zh-CN" altLang="en-US" sz="1600" b="1" kern="0">
              <a:solidFill>
                <a:sysClr val="windowText" lastClr="000000"/>
              </a:solidFill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gray">
          <a:xfrm>
            <a:off x="593648" y="1504516"/>
            <a:ext cx="796932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1600" dirty="0">
                <a:solidFill>
                  <a:srgbClr val="000000"/>
                </a:solidFill>
                <a:ea typeface="宋体" pitchFamily="2" charset="-122"/>
              </a:rPr>
              <a:t>We have released our work under the terms of </a:t>
            </a:r>
            <a:r>
              <a:rPr lang="en-US" altLang="zh-CN" sz="1600" dirty="0"/>
              <a:t>Creative Commons’</a:t>
            </a:r>
            <a:r>
              <a:rPr lang="en-US" altLang="zh-CN" sz="1600" dirty="0">
                <a:solidFill>
                  <a:srgbClr val="000000"/>
                </a:solidFill>
                <a:ea typeface="宋体" pitchFamily="2" charset="-122"/>
              </a:rPr>
              <a:t> license, that is </a:t>
            </a: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Attribution-</a:t>
            </a:r>
            <a:r>
              <a:rPr lang="en-US" altLang="zh-CN" sz="1600" b="1" dirty="0" err="1">
                <a:solidFill>
                  <a:srgbClr val="FF0000"/>
                </a:solidFill>
                <a:ea typeface="宋体" pitchFamily="2" charset="-122"/>
              </a:rPr>
              <a:t>NoDerivatives</a:t>
            </a: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 4.0 International (CC BY-ND 4.0</a:t>
            </a:r>
            <a:r>
              <a:rPr lang="en-US" altLang="zh-CN" sz="1600" b="1" dirty="0" smtClean="0">
                <a:solidFill>
                  <a:srgbClr val="FF0000"/>
                </a:solidFill>
                <a:ea typeface="宋体" pitchFamily="2" charset="-122"/>
              </a:rPr>
              <a:t>)</a:t>
            </a:r>
            <a:r>
              <a:rPr lang="en-US" altLang="zh-CN" sz="16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zh-CN" altLang="en-US" sz="16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600" dirty="0" smtClean="0"/>
              <a:t>And every template you download </a:t>
            </a:r>
            <a:r>
              <a:rPr lang="en-US" altLang="zh-CN" sz="1600" dirty="0"/>
              <a:t>from </a:t>
            </a:r>
            <a:r>
              <a:rPr lang="en-US" altLang="zh-CN" sz="1600" u="sng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  <a:hlinkClick r:id="rId2" action="ppaction://hlinkfile"/>
              </a:rPr>
              <a:t>yourfreetemplates.com</a:t>
            </a:r>
            <a:r>
              <a:rPr lang="en-US" altLang="zh-CN" sz="1600" dirty="0" smtClean="0"/>
              <a:t> is </a:t>
            </a:r>
            <a:r>
              <a:rPr lang="en-US" altLang="zh-CN" sz="1600" dirty="0"/>
              <a:t>the intellectual property of and </a:t>
            </a:r>
            <a:r>
              <a:rPr lang="en-US" altLang="zh-CN" sz="1600" dirty="0" smtClean="0"/>
              <a:t>is </a:t>
            </a:r>
            <a:r>
              <a:rPr lang="en-US" altLang="zh-CN" sz="1600" dirty="0"/>
              <a:t>owned by </a:t>
            </a:r>
            <a:r>
              <a:rPr lang="en-US" altLang="zh-CN" sz="1600" dirty="0" smtClean="0"/>
              <a:t>us</a:t>
            </a:r>
            <a:r>
              <a:rPr lang="en-US" altLang="zh-CN" sz="1600" dirty="0" smtClean="0">
                <a:solidFill>
                  <a:srgbClr val="000000"/>
                </a:solidFill>
                <a:ea typeface="宋体" pitchFamily="2" charset="-122"/>
              </a:rPr>
              <a:t>. </a:t>
            </a:r>
            <a:endParaRPr lang="en-US" altLang="zh-CN" sz="1600" b="1" dirty="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069464" y="2924944"/>
            <a:ext cx="7030928" cy="11515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lnSpc>
                <a:spcPct val="114000"/>
              </a:lnSpc>
              <a:spcAft>
                <a:spcPts val="600"/>
              </a:spcAft>
              <a:buClr>
                <a:schemeClr val="accent1"/>
              </a:buClr>
              <a:buSzPct val="50000"/>
              <a:buFont typeface="Wingdings" pitchFamily="2" charset="2"/>
              <a:buChar char="l"/>
            </a:pPr>
            <a:r>
              <a:rPr lang="en-US" altLang="zh-CN" sz="1400" b="1" dirty="0" smtClean="0">
                <a:latin typeface="Calibri" pitchFamily="34" charset="0"/>
                <a:cs typeface="Calibri" pitchFamily="34" charset="0"/>
              </a:rPr>
              <a:t>Use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— </a:t>
            </a:r>
            <a:r>
              <a:rPr lang="en-US" altLang="zh-CN" sz="1400" dirty="0"/>
              <a:t>make any necessary modification(s) </a:t>
            </a:r>
            <a:r>
              <a:rPr lang="en-US" altLang="zh-CN" sz="1400" dirty="0" smtClean="0"/>
              <a:t>to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our </a:t>
            </a: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PowerPoint templates </a:t>
            </a:r>
            <a:r>
              <a:rPr lang="en-US" altLang="zh-CN" sz="1400" dirty="0" smtClean="0"/>
              <a:t>to </a:t>
            </a:r>
            <a:r>
              <a:rPr lang="en-US" altLang="zh-CN" sz="1400" dirty="0"/>
              <a:t>fit your </a:t>
            </a:r>
            <a:r>
              <a:rPr lang="en-US" altLang="zh-CN" sz="1400" dirty="0" smtClean="0"/>
              <a:t>purposes, personally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, educationally, or even commercially.</a:t>
            </a:r>
          </a:p>
          <a:p>
            <a:pPr marL="117475" indent="-117475">
              <a:lnSpc>
                <a:spcPct val="114000"/>
              </a:lnSpc>
              <a:spcAft>
                <a:spcPts val="600"/>
              </a:spcAft>
              <a:buClr>
                <a:schemeClr val="accent1"/>
              </a:buClr>
              <a:buSzPct val="50000"/>
              <a:buFont typeface="Wingdings" pitchFamily="2" charset="2"/>
              <a:buChar char="l"/>
            </a:pPr>
            <a:r>
              <a:rPr lang="en-US" altLang="zh-CN" sz="1400" b="1" dirty="0" smtClean="0">
                <a:latin typeface="Calibri" pitchFamily="34" charset="0"/>
                <a:cs typeface="Calibri" pitchFamily="34" charset="0"/>
              </a:rPr>
              <a:t>Share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— any page </a:t>
            </a:r>
            <a:r>
              <a:rPr lang="en-US" altLang="en-US" sz="1400" dirty="0" smtClean="0">
                <a:cs typeface="Arial" panose="020B0604020202020204" pitchFamily="34" charset="0"/>
              </a:rPr>
              <a:t>links from our </a:t>
            </a:r>
            <a:r>
              <a:rPr lang="en-US" altLang="en-US" sz="1400" dirty="0">
                <a:cs typeface="Arial" panose="020B0604020202020204" pitchFamily="34" charset="0"/>
              </a:rPr>
              <a:t>website </a:t>
            </a:r>
            <a:r>
              <a:rPr lang="en-US" altLang="zh-CN" sz="1400" dirty="0" smtClean="0"/>
              <a:t>with </a:t>
            </a:r>
            <a:r>
              <a:rPr lang="en-US" altLang="zh-CN" sz="1400" dirty="0"/>
              <a:t>your friends through Facebook, Twitter and </a:t>
            </a:r>
            <a:r>
              <a:rPr lang="en-US" altLang="zh-CN" sz="1400" dirty="0" err="1" smtClean="0"/>
              <a:t>Pinterest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altLang="zh-CN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82392" y="2489434"/>
            <a:ext cx="3689608" cy="414550"/>
          </a:xfrm>
          <a:prstGeom prst="roundRect">
            <a:avLst>
              <a:gd name="adj" fmla="val 50000"/>
            </a:avLst>
          </a:prstGeom>
          <a:noFill/>
          <a:ln w="9525">
            <a:noFill/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lvl="0" defTabSz="914053">
              <a:defRPr/>
            </a:pPr>
            <a:r>
              <a:rPr lang="en-US" altLang="zh-CN" b="1" kern="0" dirty="0">
                <a:solidFill>
                  <a:sysClr val="windowText" lastClr="000000"/>
                </a:solidFill>
              </a:rPr>
              <a:t>You are free to:</a:t>
            </a:r>
            <a:endParaRPr lang="zh-CN" altLang="en-US" b="1" kern="0" dirty="0">
              <a:solidFill>
                <a:sysClr val="windowText" lastClr="000000"/>
              </a:solidFill>
              <a:latin typeface="Calibri" pitchFamily="34" charset="0"/>
              <a:ea typeface="微软雅黑" pitchFamily="34" charset="-122"/>
              <a:cs typeface="Calibri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82392" y="4149080"/>
            <a:ext cx="3689608" cy="414550"/>
          </a:xfrm>
          <a:prstGeom prst="roundRect">
            <a:avLst>
              <a:gd name="adj" fmla="val 50000"/>
            </a:avLst>
          </a:prstGeom>
          <a:noFill/>
          <a:ln w="9525">
            <a:noFill/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defTabSz="914053"/>
            <a:r>
              <a:rPr lang="en-US" altLang="zh-CN" b="1" kern="0" dirty="0" smtClean="0">
                <a:solidFill>
                  <a:sysClr val="windowText" lastClr="000000"/>
                </a:solidFill>
              </a:rPr>
              <a:t>You are not allowed to:</a:t>
            </a:r>
            <a:endParaRPr lang="zh-CN" altLang="en-US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069464" y="4563365"/>
            <a:ext cx="7030928" cy="110979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>
              <a:lnSpc>
                <a:spcPct val="114000"/>
              </a:lnSpc>
              <a:buClr>
                <a:schemeClr val="accent1"/>
              </a:buClr>
              <a:buSzPct val="50000"/>
              <a:buFont typeface="Wingdings" pitchFamily="2" charset="2"/>
              <a:buChar char="l"/>
            </a:pPr>
            <a:r>
              <a:rPr lang="en-US" altLang="zh-CN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Upload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any of our PowerPoint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templates</a:t>
            </a: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altLang="zh-CN" sz="1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modified or unmodified</a:t>
            </a: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, on a diskette, CD,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your website or </a:t>
            </a:r>
            <a:r>
              <a:rPr lang="en-GB" altLang="en-US" sz="1400" dirty="0">
                <a:cs typeface="Arial" panose="020B0604020202020204" pitchFamily="34" charset="0"/>
              </a:rPr>
              <a:t>content </a:t>
            </a:r>
            <a:r>
              <a:rPr lang="en-GB" altLang="en-US" sz="1400" dirty="0" smtClean="0">
                <a:cs typeface="Arial" panose="020B0604020202020204" pitchFamily="34" charset="0"/>
              </a:rPr>
              <a:t>share ones </a:t>
            </a:r>
            <a:r>
              <a:rPr lang="en-US" altLang="zh-CN" sz="1400" dirty="0" smtClean="0">
                <a:latin typeface="Calibri" pitchFamily="34" charset="0"/>
                <a:cs typeface="Calibri" pitchFamily="34" charset="0"/>
              </a:rPr>
              <a:t>like </a:t>
            </a:r>
            <a:r>
              <a:rPr lang="en-GB" altLang="en-US" sz="1400" dirty="0" err="1" smtClean="0">
                <a:cs typeface="Arial" panose="020B0604020202020204" pitchFamily="34" charset="0"/>
              </a:rPr>
              <a:t>Slideshare</a:t>
            </a:r>
            <a:r>
              <a:rPr lang="en-GB" altLang="en-US" sz="1400" dirty="0" smtClean="0">
                <a:cs typeface="Arial" panose="020B0604020202020204" pitchFamily="34" charset="0"/>
              </a:rPr>
              <a:t> </a:t>
            </a:r>
            <a:r>
              <a:rPr lang="en-GB" altLang="en-US" sz="1400" dirty="0">
                <a:cs typeface="Arial" panose="020B0604020202020204" pitchFamily="34" charset="0"/>
              </a:rPr>
              <a:t>, </a:t>
            </a:r>
            <a:r>
              <a:rPr lang="en-GB" altLang="en-US" sz="1400" dirty="0" err="1" smtClean="0">
                <a:cs typeface="Arial" panose="020B0604020202020204" pitchFamily="34" charset="0"/>
              </a:rPr>
              <a:t>Scribd</a:t>
            </a:r>
            <a:r>
              <a:rPr lang="en-GB" altLang="en-US" sz="1400" dirty="0">
                <a:cs typeface="Arial" panose="020B0604020202020204" pitchFamily="34" charset="0"/>
              </a:rPr>
              <a:t>, </a:t>
            </a:r>
            <a:r>
              <a:rPr lang="en-GB" altLang="en-US" sz="1400" dirty="0" smtClean="0">
                <a:cs typeface="Arial" panose="020B0604020202020204" pitchFamily="34" charset="0"/>
              </a:rPr>
              <a:t>YouTube</a:t>
            </a:r>
            <a:r>
              <a:rPr lang="en-GB" altLang="en-US" sz="1400" dirty="0">
                <a:cs typeface="Arial" panose="020B0604020202020204" pitchFamily="34" charset="0"/>
              </a:rPr>
              <a:t>, </a:t>
            </a:r>
            <a:r>
              <a:rPr lang="en-GB" altLang="en-US" sz="1400" dirty="0" smtClean="0">
                <a:cs typeface="Arial" panose="020B0604020202020204" pitchFamily="34" charset="0"/>
              </a:rPr>
              <a:t>LinkedIn, </a:t>
            </a:r>
            <a:r>
              <a:rPr lang="en-GB" altLang="en-US" sz="1400" dirty="0">
                <a:cs typeface="Arial" panose="020B0604020202020204" pitchFamily="34" charset="0"/>
              </a:rPr>
              <a:t>and Google</a:t>
            </a:r>
            <a:r>
              <a:rPr lang="en-GB" altLang="en-US" sz="1400" dirty="0" smtClean="0">
                <a:cs typeface="Arial" panose="020B0604020202020204" pitchFamily="34" charset="0"/>
              </a:rPr>
              <a:t>+ etc.</a:t>
            </a:r>
          </a:p>
          <a:p>
            <a:pPr marL="117475" indent="-117475">
              <a:lnSpc>
                <a:spcPct val="114000"/>
              </a:lnSpc>
              <a:buClr>
                <a:schemeClr val="accent1"/>
              </a:buClr>
              <a:buSzPct val="50000"/>
              <a:buFont typeface="Wingdings" pitchFamily="2" charset="2"/>
              <a:buChar char="l"/>
            </a:pPr>
            <a:r>
              <a:rPr lang="en-US" altLang="zh-CN" sz="1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Offer</a:t>
            </a:r>
            <a:r>
              <a:rPr lang="en-US" altLang="zh-CN" sz="1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400" dirty="0">
                <a:latin typeface="Calibri" pitchFamily="34" charset="0"/>
                <a:cs typeface="Calibri" pitchFamily="34" charset="0"/>
              </a:rPr>
              <a:t>them for redistribution or resale in any form without prior written consent from </a:t>
            </a:r>
            <a:r>
              <a:rPr lang="en-US" altLang="zh-CN" sz="1400" u="sng" dirty="0">
                <a:solidFill>
                  <a:srgbClr val="0070C0"/>
                </a:solidFill>
                <a:latin typeface="Calibri" pitchFamily="34" charset="0"/>
                <a:cs typeface="Calibri" pitchFamily="34" charset="0"/>
                <a:hlinkClick r:id="rId2" action="ppaction://hlinkfile"/>
              </a:rPr>
              <a:t>yourfreetemplates.com</a:t>
            </a:r>
            <a:r>
              <a:rPr lang="en-US" altLang="zh-CN" sz="14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zh-CN" altLang="en-US" sz="14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1069464" y="5696667"/>
            <a:ext cx="5778555" cy="2909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  <a:buClr>
                <a:schemeClr val="accent1"/>
              </a:buClr>
              <a:buSzPct val="50000"/>
            </a:pPr>
            <a:r>
              <a:rPr lang="en-US" altLang="zh-CN" sz="1200" dirty="0" smtClean="0">
                <a:latin typeface="Calibri" pitchFamily="34" charset="0"/>
                <a:cs typeface="Calibri" pitchFamily="34" charset="0"/>
              </a:rPr>
              <a:t>For More details, please visit </a:t>
            </a:r>
            <a:r>
              <a:rPr lang="en-US" altLang="zh-CN" sz="1200" dirty="0" smtClean="0">
                <a:hlinkClick r:id="rId3"/>
              </a:rPr>
              <a:t>http://yourfreetemplates.com/terms-of-use/</a:t>
            </a:r>
            <a:r>
              <a:rPr lang="en-US" altLang="zh-CN" sz="1200" dirty="0" smtClean="0">
                <a:latin typeface="Calibri" pitchFamily="34" charset="0"/>
                <a:cs typeface="Calibri" pitchFamily="34" charset="0"/>
              </a:rPr>
              <a:t> </a:t>
            </a:r>
            <a:endParaRPr lang="zh-CN" altLang="en-US" sz="1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66743" y="1479509"/>
            <a:ext cx="8077181" cy="863641"/>
          </a:xfrm>
          <a:prstGeom prst="roundRect">
            <a:avLst>
              <a:gd name="adj" fmla="val 34297"/>
            </a:avLst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miter lim="800000"/>
            <a:headEnd/>
            <a:tailEnd/>
          </a:ln>
        </p:spPr>
        <p:txBody>
          <a:bodyPr wrap="none" anchor="ctr"/>
          <a:lstStyle/>
          <a:p>
            <a:pPr algn="ctr" defTabSz="914053">
              <a:defRPr/>
            </a:pPr>
            <a:endParaRPr lang="en-US" altLang="zh-CN" sz="1600" b="1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49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EMap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2401</TotalTime>
  <Words>333</Words>
  <Application>Microsoft Office PowerPoint</Application>
  <PresentationFormat>全屏显示(4:3)</PresentationFormat>
  <Paragraphs>145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Organization chart</vt:lpstr>
      <vt:lpstr>Organization chart</vt:lpstr>
      <vt:lpstr>Organization chart</vt:lpstr>
      <vt:lpstr>Organization chart</vt:lpstr>
      <vt:lpstr>Terms of use</vt:lpstr>
    </vt:vector>
  </TitlesOfParts>
  <Company>YourFreeTemplates.com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Editable PowerPoint Slides</dc:title>
  <dc:creator>YourFreeTemplates.com</dc:creator>
  <cp:lastModifiedBy>Wang</cp:lastModifiedBy>
  <cp:revision>101</cp:revision>
  <dcterms:created xsi:type="dcterms:W3CDTF">2016-05-15T02:42:52Z</dcterms:created>
  <dcterms:modified xsi:type="dcterms:W3CDTF">2018-12-01T09:20:15Z</dcterms:modified>
</cp:coreProperties>
</file>