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754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69D322-C418-4EEC-91F9-FBD6799959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077FE2C-7D76-4B55-8242-DBAB0CBD6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92AEC8A-ED57-4001-BD7B-1A2B35737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6900DF4-ED8F-44A3-9629-3FF5E6D63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EE2D6CF-1067-44B9-9455-4CF074BDB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884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E899E38-EEB6-4CFD-9970-63EC51E5B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7BCF13D-3946-45C9-984D-E62CC39792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638D99A-391C-48A0-A2E4-4D24459F9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97FE5A3-8EDA-4F27-A596-B6E956101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F7CACF6-8193-4845-AA0D-B51775537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98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6454E6C-1BD4-4DD7-933F-4F700E0A2D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2F5544D-0CA0-4BFA-B5AF-742B9350A8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DDB5C2-E5AD-4F21-B997-7F6B1BF54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8483ED7-4287-40C5-878E-B8DC56996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86DB871-95D9-4B65-9652-E6ACC5689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64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C249B4-75FD-493F-907E-3B100E8A5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329E610-C7E0-4C65-BD4B-B4DABB23E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8C30834-4A75-43C2-97DC-F091666F8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0EB98BB-C97C-415B-9030-8E780C93D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ADB3BA1-8C77-48B4-812B-4AD3AD163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824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E65630-19BE-405B-B2FC-650FADCE6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EF36E53-D426-48D2-BFE4-F17C57EC2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672EEC-AD23-496F-A750-DC3D65C0A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FDA6B29-8FD8-44CC-B208-4C4071530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B8B4EBD-5315-433B-8659-61EA74F37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925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DB2AB2-F30D-4E15-8E31-8CC339281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8C23892-2F04-4F83-ADCD-044846C599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3C89691-6A27-4034-8A96-AEB3DD0EA7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2D2C196-4F7B-4625-A10C-E4169211C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C6AE49-38E1-4079-8DB6-AE04ACE9B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BBED8E2-F6A6-4CD9-87CF-40B712AA8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948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3CB774-00F1-4DB0-AA7C-FDCFF9BBC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AE06A3D-1C8C-44D4-959F-81DD10495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35CF712-A982-4F06-B4A0-66057C963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EB49AA6-250E-41D3-938F-F9388EF84E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86EFF95-388D-4692-9C9A-9AAF3CA241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79B156D-67A9-4DAF-9182-9C0BF5CFA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1682F33-C2C3-482B-8F66-340E7C44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333C58F-7784-48F1-BA30-81CFF6525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88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DE1BA0-02D3-4147-8E5F-526110504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5980D95-F1DC-4807-8343-CD7414DE2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D0EB7F4-230A-43FE-B358-202014C39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FDEE261-6EDD-4C8B-AA67-E2AE77D6D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89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6A7A513-B094-4508-B9A5-A4BE91052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635717FB-78BC-4CFE-A427-DFEC438E0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A27F876-57E7-4079-8DD5-57B2763A3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18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B001FC-2CC7-4E3E-8D81-721AAFC8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3AF5748-621B-485D-ABC9-A8B9CAE7B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315A821-2495-4E1E-9F3A-6CB0088078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ABBB66E-98D4-45E9-8DDB-9D47EA6F2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BC35D06-CB4D-414E-8ECB-EA7F22820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B6E99A0-5EBD-4BAD-AAAE-39FBE5F92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875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7AED45-C640-447F-906C-F1DA6C693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9FF1D7B-8B65-4ECC-B232-ED02624DBA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61C3DF6-B066-42E5-8FAF-2B749DD1BD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19706DB-0BF0-434E-A049-DB04DBF46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1338553-3258-4B96-BA23-D2D616BFF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B16D4D8-E848-4D62-BF98-4E8C4C1AD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937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5561A3F-7726-47B3-8DD8-8B22ACC2E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87D709D-85DC-4CDD-8B03-0FBABC1E7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29FEBB5-5E30-4C71-A69F-6AC42F9D7A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332EC-E78A-41F0-B790-086C90BB4DD7}" type="datetimeFigureOut">
              <a:rPr lang="en-GB" smtClean="0"/>
              <a:t>30/04/2022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BCBDF64-EEDE-46C5-9B26-5FF519D766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B208404-CA44-471E-A9FA-751C818554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E7B23-7F0E-4B62-B64B-3880E61D7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93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officetimeline.com/14-days-trial" TargetMode="Externa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117" Type="http://schemas.openxmlformats.org/officeDocument/2006/relationships/tags" Target="../tags/tag117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38" Type="http://schemas.openxmlformats.org/officeDocument/2006/relationships/tags" Target="../tags/tag138.xml"/><Relationship Id="rId16" Type="http://schemas.openxmlformats.org/officeDocument/2006/relationships/tags" Target="../tags/tag16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28" Type="http://schemas.openxmlformats.org/officeDocument/2006/relationships/tags" Target="../tags/tag128.xml"/><Relationship Id="rId144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18" Type="http://schemas.openxmlformats.org/officeDocument/2006/relationships/tags" Target="../tags/tag118.xml"/><Relationship Id="rId134" Type="http://schemas.openxmlformats.org/officeDocument/2006/relationships/tags" Target="../tags/tag134.xml"/><Relationship Id="rId139" Type="http://schemas.openxmlformats.org/officeDocument/2006/relationships/tags" Target="../tags/tag139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16" Type="http://schemas.openxmlformats.org/officeDocument/2006/relationships/tags" Target="../tags/tag116.xml"/><Relationship Id="rId124" Type="http://schemas.openxmlformats.org/officeDocument/2006/relationships/tags" Target="../tags/tag124.xml"/><Relationship Id="rId129" Type="http://schemas.openxmlformats.org/officeDocument/2006/relationships/tags" Target="../tags/tag129.xml"/><Relationship Id="rId137" Type="http://schemas.openxmlformats.org/officeDocument/2006/relationships/tags" Target="../tags/tag13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40" Type="http://schemas.openxmlformats.org/officeDocument/2006/relationships/tags" Target="../tags/tag14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14" Type="http://schemas.openxmlformats.org/officeDocument/2006/relationships/tags" Target="../tags/tag114.xml"/><Relationship Id="rId119" Type="http://schemas.openxmlformats.org/officeDocument/2006/relationships/tags" Target="../tags/tag119.xml"/><Relationship Id="rId127" Type="http://schemas.openxmlformats.org/officeDocument/2006/relationships/tags" Target="../tags/tag12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30" Type="http://schemas.openxmlformats.org/officeDocument/2006/relationships/tags" Target="../tags/tag130.xml"/><Relationship Id="rId135" Type="http://schemas.openxmlformats.org/officeDocument/2006/relationships/tags" Target="../tags/tag135.xml"/><Relationship Id="rId143" Type="http://schemas.openxmlformats.org/officeDocument/2006/relationships/tags" Target="../tags/tag143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120" Type="http://schemas.openxmlformats.org/officeDocument/2006/relationships/tags" Target="../tags/tag120.xml"/><Relationship Id="rId125" Type="http://schemas.openxmlformats.org/officeDocument/2006/relationships/tags" Target="../tags/tag125.xml"/><Relationship Id="rId141" Type="http://schemas.openxmlformats.org/officeDocument/2006/relationships/tags" Target="../tags/tag141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15" Type="http://schemas.openxmlformats.org/officeDocument/2006/relationships/tags" Target="../tags/tag115.xml"/><Relationship Id="rId131" Type="http://schemas.openxmlformats.org/officeDocument/2006/relationships/tags" Target="../tags/tag131.xml"/><Relationship Id="rId136" Type="http://schemas.openxmlformats.org/officeDocument/2006/relationships/tags" Target="../tags/tag136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26" Type="http://schemas.openxmlformats.org/officeDocument/2006/relationships/tags" Target="../tags/tag1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xmlns="" id="{E37F2D38-0611-4881-8FC3-28B9DE5353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" y="0"/>
            <a:ext cx="1217295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54BBF45-E112-42E9-855C-40B1C6D7E1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9297" y="6131659"/>
            <a:ext cx="1692915" cy="247685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A23493B1-CA18-492C-8FC1-4DF5F29E67C9}"/>
              </a:ext>
            </a:extLst>
          </p:cNvPr>
          <p:cNvCxnSpPr>
            <a:cxnSpLocks/>
          </p:cNvCxnSpPr>
          <p:nvPr/>
        </p:nvCxnSpPr>
        <p:spPr>
          <a:xfrm>
            <a:off x="605990" y="1127812"/>
            <a:ext cx="10983132" cy="0"/>
          </a:xfrm>
          <a:prstGeom prst="line">
            <a:avLst/>
          </a:prstGeom>
          <a:ln w="25400">
            <a:solidFill>
              <a:srgbClr val="7373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17">
            <a:extLst>
              <a:ext uri="{FF2B5EF4-FFF2-40B4-BE49-F238E27FC236}">
                <a16:creationId xmlns:a16="http://schemas.microsoft.com/office/drawing/2014/main" xmlns="" id="{9C7893D4-B1C5-4FEA-997D-E84689AF11F4}"/>
              </a:ext>
            </a:extLst>
          </p:cNvPr>
          <p:cNvSpPr txBox="1">
            <a:spLocks/>
          </p:cNvSpPr>
          <p:nvPr/>
        </p:nvSpPr>
        <p:spPr>
          <a:xfrm>
            <a:off x="541608" y="1296100"/>
            <a:ext cx="4689552" cy="12364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The Office Timeline add-in for PowerPoint will help you edit it with just a few clicks.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Get your </a:t>
            </a:r>
            <a:r>
              <a:rPr lang="en-US" i="1" dirty="0">
                <a:latin typeface="Segoe UI" panose="020B0502040204020203" pitchFamily="34" charset="0"/>
                <a:cs typeface="Segoe UI" panose="020B0502040204020203" pitchFamily="34" charset="0"/>
              </a:rPr>
              <a:t>free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 14-day trial of Office Timeline here: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u="sng" dirty="0">
                <a:solidFill>
                  <a:srgbClr val="C43E1C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4"/>
              </a:rPr>
              <a:t>https://www.officetimeline.com/14-days-trial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Re-open this template, and create your impressive </a:t>
            </a: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PowerPoint visual in 3 easy steps: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C1CA27E-B9E5-4D53-8E6C-E5ED5C19F38D}"/>
              </a:ext>
            </a:extLst>
          </p:cNvPr>
          <p:cNvSpPr/>
          <p:nvPr/>
        </p:nvSpPr>
        <p:spPr>
          <a:xfrm>
            <a:off x="541608" y="444366"/>
            <a:ext cx="109831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How to update this template in seconds</a:t>
            </a:r>
            <a:endParaRPr lang="en-US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5CB4A45-0BF5-4F47-B60E-7F1A59D500B1}"/>
              </a:ext>
            </a:extLst>
          </p:cNvPr>
          <p:cNvGrpSpPr/>
          <p:nvPr/>
        </p:nvGrpSpPr>
        <p:grpSpPr>
          <a:xfrm>
            <a:off x="637515" y="3267834"/>
            <a:ext cx="4593644" cy="1831216"/>
            <a:chOff x="637515" y="3267834"/>
            <a:chExt cx="4593644" cy="1831216"/>
          </a:xfrm>
        </p:grpSpPr>
        <p:grpSp>
          <p:nvGrpSpPr>
            <p:cNvPr id="8" name="Group 7" descr="Small circle with number 1 inside  indicating step 1">
              <a:extLst>
                <a:ext uri="{FF2B5EF4-FFF2-40B4-BE49-F238E27FC236}">
                  <a16:creationId xmlns:a16="http://schemas.microsoft.com/office/drawing/2014/main" xmlns="" id="{0666101F-A056-496B-8241-B717914ECD59}"/>
                </a:ext>
              </a:extLst>
            </p:cNvPr>
            <p:cNvGrpSpPr/>
            <p:nvPr/>
          </p:nvGrpSpPr>
          <p:grpSpPr bwMode="blackWhite">
            <a:xfrm>
              <a:off x="637515" y="3269909"/>
              <a:ext cx="366361" cy="320323"/>
              <a:chOff x="7059389" y="785291"/>
              <a:chExt cx="366361" cy="320323"/>
            </a:xfrm>
          </p:grpSpPr>
          <p:sp>
            <p:nvSpPr>
              <p:cNvPr id="18" name="Oval 17" descr="Small circle">
                <a:extLst>
                  <a:ext uri="{FF2B5EF4-FFF2-40B4-BE49-F238E27FC236}">
                    <a16:creationId xmlns:a16="http://schemas.microsoft.com/office/drawing/2014/main" xmlns="" id="{8FFEEBAA-8770-4C93-82E6-59DDB2A95A7C}"/>
                  </a:ext>
                </a:extLst>
              </p:cNvPr>
              <p:cNvSpPr/>
              <p:nvPr/>
            </p:nvSpPr>
            <p:spPr bwMode="blackWhite">
              <a:xfrm>
                <a:off x="7082408" y="785291"/>
                <a:ext cx="320323" cy="320323"/>
              </a:xfrm>
              <a:prstGeom prst="ellipse">
                <a:avLst/>
              </a:prstGeom>
              <a:solidFill>
                <a:srgbClr val="7373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TextBox 18" descr="Number 1">
                <a:extLst>
                  <a:ext uri="{FF2B5EF4-FFF2-40B4-BE49-F238E27FC236}">
                    <a16:creationId xmlns:a16="http://schemas.microsoft.com/office/drawing/2014/main" xmlns="" id="{3EBCBE3A-6580-40EB-AA2F-0E279DAA4B35}"/>
                  </a:ext>
                </a:extLst>
              </p:cNvPr>
              <p:cNvSpPr txBox="1">
                <a:spLocks noChangeAspect="1"/>
              </p:cNvSpPr>
              <p:nvPr/>
            </p:nvSpPr>
            <p:spPr bwMode="blackWhite">
              <a:xfrm>
                <a:off x="7059389" y="806953"/>
                <a:ext cx="3663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1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FC5B9326-A6F6-4A79-8936-27DBE7C60358}"/>
                </a:ext>
              </a:extLst>
            </p:cNvPr>
            <p:cNvGrpSpPr/>
            <p:nvPr userDrawn="1"/>
          </p:nvGrpSpPr>
          <p:grpSpPr>
            <a:xfrm>
              <a:off x="637515" y="3962297"/>
              <a:ext cx="366361" cy="320323"/>
              <a:chOff x="637515" y="3893421"/>
              <a:chExt cx="366361" cy="320323"/>
            </a:xfrm>
          </p:grpSpPr>
          <p:sp>
            <p:nvSpPr>
              <p:cNvPr id="16" name="Oval 15" descr="Small circle">
                <a:extLst>
                  <a:ext uri="{FF2B5EF4-FFF2-40B4-BE49-F238E27FC236}">
                    <a16:creationId xmlns:a16="http://schemas.microsoft.com/office/drawing/2014/main" xmlns="" id="{614155FF-509D-464B-8377-D251AF5D735E}"/>
                  </a:ext>
                </a:extLst>
              </p:cNvPr>
              <p:cNvSpPr/>
              <p:nvPr userDrawn="1"/>
            </p:nvSpPr>
            <p:spPr bwMode="blackWhite">
              <a:xfrm>
                <a:off x="660534" y="3893421"/>
                <a:ext cx="320323" cy="320323"/>
              </a:xfrm>
              <a:prstGeom prst="ellipse">
                <a:avLst/>
              </a:prstGeom>
              <a:solidFill>
                <a:srgbClr val="7373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TextBox 16" descr="Number 1">
                <a:extLst>
                  <a:ext uri="{FF2B5EF4-FFF2-40B4-BE49-F238E27FC236}">
                    <a16:creationId xmlns:a16="http://schemas.microsoft.com/office/drawing/2014/main" xmlns="" id="{EF8A35E1-B17C-4E6A-85FD-82FB92AB5F48}"/>
                  </a:ext>
                </a:extLst>
              </p:cNvPr>
              <p:cNvSpPr txBox="1">
                <a:spLocks noChangeAspect="1"/>
              </p:cNvSpPr>
              <p:nvPr userDrawn="1"/>
            </p:nvSpPr>
            <p:spPr bwMode="blackWhite">
              <a:xfrm>
                <a:off x="637515" y="3915083"/>
                <a:ext cx="3663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2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80BB5F54-2190-45B8-84C0-741045814981}"/>
                </a:ext>
              </a:extLst>
            </p:cNvPr>
            <p:cNvGrpSpPr/>
            <p:nvPr userDrawn="1"/>
          </p:nvGrpSpPr>
          <p:grpSpPr>
            <a:xfrm>
              <a:off x="637515" y="4654685"/>
              <a:ext cx="366361" cy="320323"/>
              <a:chOff x="637515" y="4654685"/>
              <a:chExt cx="366361" cy="320323"/>
            </a:xfrm>
          </p:grpSpPr>
          <p:sp>
            <p:nvSpPr>
              <p:cNvPr id="14" name="Oval 13" descr="Small circle">
                <a:extLst>
                  <a:ext uri="{FF2B5EF4-FFF2-40B4-BE49-F238E27FC236}">
                    <a16:creationId xmlns:a16="http://schemas.microsoft.com/office/drawing/2014/main" xmlns="" id="{6C665178-1B9B-4CB6-B521-137B8F1280CD}"/>
                  </a:ext>
                </a:extLst>
              </p:cNvPr>
              <p:cNvSpPr/>
              <p:nvPr userDrawn="1"/>
            </p:nvSpPr>
            <p:spPr bwMode="blackWhite">
              <a:xfrm>
                <a:off x="660534" y="4654685"/>
                <a:ext cx="320323" cy="320323"/>
              </a:xfrm>
              <a:prstGeom prst="ellipse">
                <a:avLst/>
              </a:prstGeom>
              <a:solidFill>
                <a:srgbClr val="7373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TextBox 14" descr="Number 1">
                <a:extLst>
                  <a:ext uri="{FF2B5EF4-FFF2-40B4-BE49-F238E27FC236}">
                    <a16:creationId xmlns:a16="http://schemas.microsoft.com/office/drawing/2014/main" xmlns="" id="{5698F8D9-22D4-400F-A12F-22B4FF4F992A}"/>
                  </a:ext>
                </a:extLst>
              </p:cNvPr>
              <p:cNvSpPr txBox="1">
                <a:spLocks noChangeAspect="1"/>
              </p:cNvSpPr>
              <p:nvPr userDrawn="1"/>
            </p:nvSpPr>
            <p:spPr bwMode="blackWhite">
              <a:xfrm>
                <a:off x="637515" y="4676347"/>
                <a:ext cx="3663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3</a:t>
                </a:r>
              </a:p>
            </p:txBody>
          </p:sp>
        </p:grpSp>
        <p:sp>
          <p:nvSpPr>
            <p:cNvPr id="11" name="Content Placeholder 17">
              <a:extLst>
                <a:ext uri="{FF2B5EF4-FFF2-40B4-BE49-F238E27FC236}">
                  <a16:creationId xmlns:a16="http://schemas.microsoft.com/office/drawing/2014/main" xmlns="" id="{F8E300B2-EF53-4BAA-A47F-6D4F2E01A71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56513" y="3267834"/>
              <a:ext cx="4069351" cy="35565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spcAft>
                  <a:spcPts val="600"/>
                </a:spcAft>
                <a:buNone/>
                <a:defRPr/>
              </a:pPr>
              <a:r>
                <a:rPr lang="en-US" sz="1200" b="0" dirty="0"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Click the Edit Data button on the Office Timeline tab.</a:t>
              </a:r>
              <a:endParaRPr lang="en-US" sz="1200" b="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" name="Content Placeholder 17">
              <a:extLst>
                <a:ext uri="{FF2B5EF4-FFF2-40B4-BE49-F238E27FC236}">
                  <a16:creationId xmlns:a16="http://schemas.microsoft.com/office/drawing/2014/main" xmlns="" id="{CDA20BD9-86E6-4922-B46C-BFBE6A9F5EC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55299" y="3890130"/>
              <a:ext cx="3972687" cy="50137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spcAft>
                  <a:spcPts val="2000"/>
                </a:spcAft>
                <a:buNone/>
                <a:defRPr/>
              </a:pPr>
              <a:r>
                <a:rPr lang="en-US" sz="1200" b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Use the Data and Timeline views to edit swimlanes, milestones and tasks.</a:t>
              </a:r>
            </a:p>
          </p:txBody>
        </p:sp>
        <p:sp>
          <p:nvSpPr>
            <p:cNvPr id="13" name="Content Placeholder 17">
              <a:extLst>
                <a:ext uri="{FF2B5EF4-FFF2-40B4-BE49-F238E27FC236}">
                  <a16:creationId xmlns:a16="http://schemas.microsoft.com/office/drawing/2014/main" xmlns="" id="{92FFF896-9BAA-450D-B7DF-A699981489B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56513" y="4659365"/>
              <a:ext cx="4174646" cy="43968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1000"/>
                </a:spcAft>
                <a:buFont typeface="Arial" panose="020B0604020202020204" pitchFamily="34" charset="0"/>
                <a:buChar char="•"/>
                <a:defRPr lang="en-US"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spcAft>
                  <a:spcPts val="600"/>
                </a:spcAft>
                <a:buNone/>
                <a:defRPr/>
              </a:pPr>
              <a:r>
                <a:rPr lang="en-US" sz="1200" b="0" dirty="0"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Click Save to instantly update the template.</a:t>
              </a:r>
              <a:endParaRPr lang="en-US" sz="1200" b="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6169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LSHAPE_TB_00000000000000000000000000000000_LeftEndCaps" hidden="1">
            <a:extLst>
              <a:ext uri="{FF2B5EF4-FFF2-40B4-BE49-F238E27FC236}">
                <a16:creationId xmlns:a16="http://schemas.microsoft.com/office/drawing/2014/main" xmlns="" id="{CFDB3805-14B0-4F4D-8B23-47FF9774E0D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13954" y="25629"/>
            <a:ext cx="455253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sz="1600" b="1">
                <a:solidFill>
                  <a:schemeClr val="accent2"/>
                </a:solidFill>
                <a:latin typeface="Arial" panose="020B0604020202020204" pitchFamily="34" charset="0"/>
              </a:rPr>
              <a:t>2022</a:t>
            </a:r>
          </a:p>
        </p:txBody>
      </p:sp>
      <p:sp>
        <p:nvSpPr>
          <p:cNvPr id="3" name="OTLSHAPE_TB_00000000000000000000000000000000_RightEndCaps" hidden="1">
            <a:extLst>
              <a:ext uri="{FF2B5EF4-FFF2-40B4-BE49-F238E27FC236}">
                <a16:creationId xmlns:a16="http://schemas.microsoft.com/office/drawing/2014/main" xmlns="" id="{9F1E5134-BA21-4109-A813-7E46018F045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-213954" y="25629"/>
            <a:ext cx="455253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sz="1600" b="1">
                <a:solidFill>
                  <a:schemeClr val="accent2"/>
                </a:solidFill>
                <a:latin typeface="Arial" panose="020B0604020202020204" pitchFamily="34" charset="0"/>
              </a:rPr>
              <a:t>2022</a:t>
            </a:r>
          </a:p>
        </p:txBody>
      </p:sp>
      <p:sp>
        <p:nvSpPr>
          <p:cNvPr id="4" name="OTLSHAPE_TB_00000000000000000000000000000000_ScaleContainer">
            <a:extLst>
              <a:ext uri="{FF2B5EF4-FFF2-40B4-BE49-F238E27FC236}">
                <a16:creationId xmlns:a16="http://schemas.microsoft.com/office/drawing/2014/main" xmlns="" id="{EEB0C3DC-169D-43CF-9749-F8711CBCA37E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22020" y="4732020"/>
            <a:ext cx="10350500" cy="381000"/>
          </a:xfrm>
          <a:prstGeom prst="rect">
            <a:avLst/>
          </a:prstGeom>
          <a:solidFill>
            <a:srgbClr val="54545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TLSHAPE_TB_00000000000000000000000000000000_ElapsedTime" hidden="1">
            <a:extLst>
              <a:ext uri="{FF2B5EF4-FFF2-40B4-BE49-F238E27FC236}">
                <a16:creationId xmlns:a16="http://schemas.microsoft.com/office/drawing/2014/main" xmlns="" id="{91C241B6-A9DF-491F-86EF-7B3659BB5AC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922020" y="4732020"/>
            <a:ext cx="0" cy="0"/>
          </a:xfrm>
          <a:prstGeom prst="rect">
            <a:avLst/>
          </a:prstGeom>
          <a:solidFill>
            <a:srgbClr val="FF0000">
              <a:alpha val="74902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TLSHAPE_TB_00000000000000000000000000000000_TodayMarkerShape" hidden="1">
            <a:extLst>
              <a:ext uri="{FF2B5EF4-FFF2-40B4-BE49-F238E27FC236}">
                <a16:creationId xmlns:a16="http://schemas.microsoft.com/office/drawing/2014/main" xmlns="" id="{7CE03BED-AF05-4480-B364-D976677CFA6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67591" y="5113020"/>
            <a:ext cx="114300" cy="127000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TLSHAPE_TB_00000000000000000000000000000000_TodayMarkerText" hidden="1">
            <a:extLst>
              <a:ext uri="{FF2B5EF4-FFF2-40B4-BE49-F238E27FC236}">
                <a16:creationId xmlns:a16="http://schemas.microsoft.com/office/drawing/2014/main" xmlns="" id="{80DD0CA7-EB3F-4BFE-AF99-846B4975F4E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-191971" y="58866"/>
            <a:ext cx="0" cy="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sz="1200">
                <a:solidFill>
                  <a:schemeClr val="dk1"/>
                </a:solidFill>
                <a:latin typeface="Arial" panose="020B0604020202020204" pitchFamily="34" charset="0"/>
              </a:rPr>
              <a:t>Today</a:t>
            </a:r>
          </a:p>
        </p:txBody>
      </p:sp>
      <p:sp>
        <p:nvSpPr>
          <p:cNvPr id="8" name="OTLSHAPE_TB_00000000000000000000000000000000_TimescaleInterval1">
            <a:extLst>
              <a:ext uri="{FF2B5EF4-FFF2-40B4-BE49-F238E27FC236}">
                <a16:creationId xmlns:a16="http://schemas.microsoft.com/office/drawing/2014/main" xmlns="" id="{BD486DB7-F0B3-48C5-9E88-A317447E27DA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985520" y="4849495"/>
            <a:ext cx="333425" cy="14605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spc="-12">
                <a:solidFill>
                  <a:schemeClr val="lt1"/>
                </a:solidFill>
                <a:latin typeface="Arial" panose="020B0604020202020204" pitchFamily="34" charset="0"/>
              </a:rPr>
              <a:t>Day 1</a:t>
            </a:r>
          </a:p>
        </p:txBody>
      </p:sp>
      <p:sp>
        <p:nvSpPr>
          <p:cNvPr id="10" name="OTLSHAPE_TB_00000000000000000000000000000000_TimescaleInterval2">
            <a:extLst>
              <a:ext uri="{FF2B5EF4-FFF2-40B4-BE49-F238E27FC236}">
                <a16:creationId xmlns:a16="http://schemas.microsoft.com/office/drawing/2014/main" xmlns="" id="{835A9C6C-0BC6-42B7-945B-ECA73ED3D432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2463801" y="4849495"/>
            <a:ext cx="67711" cy="14605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spc="-36">
                <a:solidFill>
                  <a:schemeClr val="lt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2" name="OTLSHAPE_TB_00000000000000000000000000000000_TimescaleInterval3">
            <a:extLst>
              <a:ext uri="{FF2B5EF4-FFF2-40B4-BE49-F238E27FC236}">
                <a16:creationId xmlns:a16="http://schemas.microsoft.com/office/drawing/2014/main" xmlns="" id="{434A6716-C66D-4DC5-B9EE-952B732475C2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3942081" y="4849495"/>
            <a:ext cx="135422" cy="14605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spc="-36">
                <a:solidFill>
                  <a:schemeClr val="lt1"/>
                </a:solidFill>
                <a:latin typeface="Arial" panose="020B0604020202020204" pitchFamily="34" charset="0"/>
              </a:rPr>
              <a:t>11</a:t>
            </a:r>
          </a:p>
        </p:txBody>
      </p:sp>
      <p:sp>
        <p:nvSpPr>
          <p:cNvPr id="14" name="OTLSHAPE_TB_00000000000000000000000000000000_TimescaleInterval4">
            <a:extLst>
              <a:ext uri="{FF2B5EF4-FFF2-40B4-BE49-F238E27FC236}">
                <a16:creationId xmlns:a16="http://schemas.microsoft.com/office/drawing/2014/main" xmlns="" id="{4CC6DF47-E0D5-445E-A0F7-EA3047C1B69F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5420361" y="4849495"/>
            <a:ext cx="135422" cy="14605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spc="-22">
                <a:solidFill>
                  <a:schemeClr val="lt1"/>
                </a:solidFill>
                <a:latin typeface="Arial" panose="020B0604020202020204" pitchFamily="34" charset="0"/>
              </a:rPr>
              <a:t>16</a:t>
            </a:r>
          </a:p>
        </p:txBody>
      </p:sp>
      <p:sp>
        <p:nvSpPr>
          <p:cNvPr id="16" name="OTLSHAPE_TB_00000000000000000000000000000000_TimescaleInterval5">
            <a:extLst>
              <a:ext uri="{FF2B5EF4-FFF2-40B4-BE49-F238E27FC236}">
                <a16:creationId xmlns:a16="http://schemas.microsoft.com/office/drawing/2014/main" xmlns="" id="{5A7F07C6-E6B9-44D3-BBBC-E2E9F1E1CB83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6898642" y="4849495"/>
            <a:ext cx="135422" cy="14605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spc="-22">
                <a:solidFill>
                  <a:schemeClr val="lt1"/>
                </a:solidFill>
                <a:latin typeface="Arial" panose="020B0604020202020204" pitchFamily="34" charset="0"/>
              </a:rPr>
              <a:t>21</a:t>
            </a:r>
          </a:p>
        </p:txBody>
      </p:sp>
      <p:sp>
        <p:nvSpPr>
          <p:cNvPr id="18" name="OTLSHAPE_TB_00000000000000000000000000000000_TimescaleInterval6">
            <a:extLst>
              <a:ext uri="{FF2B5EF4-FFF2-40B4-BE49-F238E27FC236}">
                <a16:creationId xmlns:a16="http://schemas.microsoft.com/office/drawing/2014/main" xmlns="" id="{9728CD6F-B367-4D57-A031-5DD6BAFDA703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8376923" y="4849495"/>
            <a:ext cx="135422" cy="14605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spc="-22">
                <a:solidFill>
                  <a:schemeClr val="lt1"/>
                </a:solidFill>
                <a:latin typeface="Arial" panose="020B0604020202020204" pitchFamily="34" charset="0"/>
              </a:rPr>
              <a:t>26</a:t>
            </a:r>
          </a:p>
        </p:txBody>
      </p:sp>
      <p:sp>
        <p:nvSpPr>
          <p:cNvPr id="20" name="OTLSHAPE_TB_00000000000000000000000000000000_TimescaleInterval7">
            <a:extLst>
              <a:ext uri="{FF2B5EF4-FFF2-40B4-BE49-F238E27FC236}">
                <a16:creationId xmlns:a16="http://schemas.microsoft.com/office/drawing/2014/main" xmlns="" id="{25255D28-E159-4DEC-ACC1-3DAE297A03DF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9855203" y="4849495"/>
            <a:ext cx="135422" cy="14605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000" spc="-22">
                <a:solidFill>
                  <a:schemeClr val="lt1"/>
                </a:solidFill>
                <a:latin typeface="Arial" panose="020B0604020202020204" pitchFamily="34" charset="0"/>
              </a:rPr>
              <a:t>31</a:t>
            </a:r>
          </a:p>
        </p:txBody>
      </p:sp>
      <p:cxnSp>
        <p:nvCxnSpPr>
          <p:cNvPr id="9" name="OTLSHAPE_TB_00000000000000000000000000000000_Separator1">
            <a:extLst>
              <a:ext uri="{FF2B5EF4-FFF2-40B4-BE49-F238E27FC236}">
                <a16:creationId xmlns:a16="http://schemas.microsoft.com/office/drawing/2014/main" xmlns="" id="{17D4F228-4F7A-4C17-A631-7BC71EFBAE78}"/>
              </a:ext>
            </a:extLst>
          </p:cNvPr>
          <p:cNvCxnSpPr/>
          <p:nvPr>
            <p:custDataLst>
              <p:tags r:id="rId15"/>
            </p:custDataLst>
          </p:nvPr>
        </p:nvCxnSpPr>
        <p:spPr>
          <a:xfrm>
            <a:off x="2400297" y="4795520"/>
            <a:ext cx="0" cy="254000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OTLSHAPE_TB_00000000000000000000000000000000_Separator2">
            <a:extLst>
              <a:ext uri="{FF2B5EF4-FFF2-40B4-BE49-F238E27FC236}">
                <a16:creationId xmlns:a16="http://schemas.microsoft.com/office/drawing/2014/main" xmlns="" id="{2D398BF5-7AAC-489F-8EE8-EF09E3E1F56D}"/>
              </a:ext>
            </a:extLst>
          </p:cNvPr>
          <p:cNvCxnSpPr/>
          <p:nvPr>
            <p:custDataLst>
              <p:tags r:id="rId16"/>
            </p:custDataLst>
          </p:nvPr>
        </p:nvCxnSpPr>
        <p:spPr>
          <a:xfrm>
            <a:off x="3878578" y="4795520"/>
            <a:ext cx="0" cy="254000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OTLSHAPE_TB_00000000000000000000000000000000_Separator3">
            <a:extLst>
              <a:ext uri="{FF2B5EF4-FFF2-40B4-BE49-F238E27FC236}">
                <a16:creationId xmlns:a16="http://schemas.microsoft.com/office/drawing/2014/main" xmlns="" id="{4A559D7F-2F53-48BE-ABC9-7BB4379F7EC8}"/>
              </a:ext>
            </a:extLst>
          </p:cNvPr>
          <p:cNvCxnSpPr/>
          <p:nvPr>
            <p:custDataLst>
              <p:tags r:id="rId17"/>
            </p:custDataLst>
          </p:nvPr>
        </p:nvCxnSpPr>
        <p:spPr>
          <a:xfrm>
            <a:off x="5356858" y="4795520"/>
            <a:ext cx="0" cy="254000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OTLSHAPE_TB_00000000000000000000000000000000_Separator4">
            <a:extLst>
              <a:ext uri="{FF2B5EF4-FFF2-40B4-BE49-F238E27FC236}">
                <a16:creationId xmlns:a16="http://schemas.microsoft.com/office/drawing/2014/main" xmlns="" id="{6D907074-D63A-4206-9383-1FD186E90C06}"/>
              </a:ext>
            </a:extLst>
          </p:cNvPr>
          <p:cNvCxnSpPr/>
          <p:nvPr>
            <p:custDataLst>
              <p:tags r:id="rId18"/>
            </p:custDataLst>
          </p:nvPr>
        </p:nvCxnSpPr>
        <p:spPr>
          <a:xfrm>
            <a:off x="6835139" y="4795520"/>
            <a:ext cx="0" cy="254000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OTLSHAPE_TB_00000000000000000000000000000000_Separator5">
            <a:extLst>
              <a:ext uri="{FF2B5EF4-FFF2-40B4-BE49-F238E27FC236}">
                <a16:creationId xmlns:a16="http://schemas.microsoft.com/office/drawing/2014/main" xmlns="" id="{7E06D618-568C-409C-ABF1-7054A330E335}"/>
              </a:ext>
            </a:extLst>
          </p:cNvPr>
          <p:cNvCxnSpPr/>
          <p:nvPr>
            <p:custDataLst>
              <p:tags r:id="rId19"/>
            </p:custDataLst>
          </p:nvPr>
        </p:nvCxnSpPr>
        <p:spPr>
          <a:xfrm>
            <a:off x="8313419" y="4795520"/>
            <a:ext cx="0" cy="254000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OTLSHAPE_TB_00000000000000000000000000000000_Separator6">
            <a:extLst>
              <a:ext uri="{FF2B5EF4-FFF2-40B4-BE49-F238E27FC236}">
                <a16:creationId xmlns:a16="http://schemas.microsoft.com/office/drawing/2014/main" xmlns="" id="{FE66DA23-2292-432E-965E-3C9776ADBD53}"/>
              </a:ext>
            </a:extLst>
          </p:cNvPr>
          <p:cNvCxnSpPr/>
          <p:nvPr>
            <p:custDataLst>
              <p:tags r:id="rId20"/>
            </p:custDataLst>
          </p:nvPr>
        </p:nvCxnSpPr>
        <p:spPr>
          <a:xfrm>
            <a:off x="9791699" y="4795520"/>
            <a:ext cx="0" cy="254000"/>
          </a:xfrm>
          <a:prstGeom prst="line">
            <a:avLst/>
          </a:prstGeom>
          <a:ln w="9525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TLSHAPE_T_edb71d10d1234d39bfb6f11e38aee3fe_Shape">
            <a:extLst>
              <a:ext uri="{FF2B5EF4-FFF2-40B4-BE49-F238E27FC236}">
                <a16:creationId xmlns:a16="http://schemas.microsoft.com/office/drawing/2014/main" xmlns="" id="{F6BFD020-C792-4FCE-B6A1-2A66F31F99E7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1217676" y="1499235"/>
            <a:ext cx="1485900" cy="177800"/>
          </a:xfrm>
          <a:prstGeom prst="homePlate">
            <a:avLst/>
          </a:prstGeom>
          <a:solidFill>
            <a:srgbClr val="69747C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TLSHAPE_T_99dcb97e9b6f478baa3303dc30b94a07_Shape">
            <a:extLst>
              <a:ext uri="{FF2B5EF4-FFF2-40B4-BE49-F238E27FC236}">
                <a16:creationId xmlns:a16="http://schemas.microsoft.com/office/drawing/2014/main" xmlns="" id="{E01A0FC1-203A-4CC8-BD93-B93381847EF7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1513332" y="1715135"/>
            <a:ext cx="3263900" cy="177800"/>
          </a:xfrm>
          <a:prstGeom prst="homePlate">
            <a:avLst/>
          </a:prstGeom>
          <a:solidFill>
            <a:srgbClr val="6BAA75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TLSHAPE_T_3486ce9c27ce42aaaadd8c35e708922c_Shape">
            <a:extLst>
              <a:ext uri="{FF2B5EF4-FFF2-40B4-BE49-F238E27FC236}">
                <a16:creationId xmlns:a16="http://schemas.microsoft.com/office/drawing/2014/main" xmlns="" id="{FD52C68B-BD48-485E-9976-04D7447E2E67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1808988" y="1931035"/>
            <a:ext cx="2070100" cy="177800"/>
          </a:xfrm>
          <a:prstGeom prst="homePlate">
            <a:avLst/>
          </a:prstGeom>
          <a:solidFill>
            <a:srgbClr val="6BAA75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TLSHAPE_T_cfa793d83b304b80bbf2d7ef04fc1c19_Shape">
            <a:extLst>
              <a:ext uri="{FF2B5EF4-FFF2-40B4-BE49-F238E27FC236}">
                <a16:creationId xmlns:a16="http://schemas.microsoft.com/office/drawing/2014/main" xmlns="" id="{9D6C6943-6FCA-4673-BCAF-75F968BE608F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2991613" y="2146935"/>
            <a:ext cx="3263900" cy="177800"/>
          </a:xfrm>
          <a:prstGeom prst="homePlate">
            <a:avLst/>
          </a:prstGeom>
          <a:solidFill>
            <a:srgbClr val="6BAA75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TLSHAPE_T_aa1b4c6ea4be49c1a2b31bf813ede9f0_Shape">
            <a:extLst>
              <a:ext uri="{FF2B5EF4-FFF2-40B4-BE49-F238E27FC236}">
                <a16:creationId xmlns:a16="http://schemas.microsoft.com/office/drawing/2014/main" xmlns="" id="{68AE0E28-D886-43E1-AD8D-2D89388E3EC2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1808988" y="2362835"/>
            <a:ext cx="3848100" cy="177800"/>
          </a:xfrm>
          <a:prstGeom prst="homePlate">
            <a:avLst/>
          </a:prstGeom>
          <a:solidFill>
            <a:srgbClr val="6BAA75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TLSHAPE_T_1909b907888b4bd6a59bc0d1be235604_Shape">
            <a:extLst>
              <a:ext uri="{FF2B5EF4-FFF2-40B4-BE49-F238E27FC236}">
                <a16:creationId xmlns:a16="http://schemas.microsoft.com/office/drawing/2014/main" xmlns="" id="{D5CAF1CD-02F5-40B1-8CF6-93FEC5CE3208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5356861" y="2578735"/>
            <a:ext cx="2959100" cy="177800"/>
          </a:xfrm>
          <a:prstGeom prst="homePlate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TLSHAPE_T_f60512e163ee4271ab793206700964c7_Shape">
            <a:extLst>
              <a:ext uri="{FF2B5EF4-FFF2-40B4-BE49-F238E27FC236}">
                <a16:creationId xmlns:a16="http://schemas.microsoft.com/office/drawing/2014/main" xmlns="" id="{C30C5F0B-64E0-43F0-AF48-AE6A5F6D635E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5652517" y="2794635"/>
            <a:ext cx="1485900" cy="177800"/>
          </a:xfrm>
          <a:prstGeom prst="homePlate">
            <a:avLst/>
          </a:prstGeom>
          <a:solidFill>
            <a:srgbClr val="84DD6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TLSHAPE_T_46e30c646be5446391b6755afc2df59e_Shape">
            <a:extLst>
              <a:ext uri="{FF2B5EF4-FFF2-40B4-BE49-F238E27FC236}">
                <a16:creationId xmlns:a16="http://schemas.microsoft.com/office/drawing/2014/main" xmlns="" id="{5BAEA4E7-534D-4572-9423-246DA9343580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>
            <a:off x="5948174" y="3010535"/>
            <a:ext cx="1778000" cy="177800"/>
          </a:xfrm>
          <a:prstGeom prst="homePlate">
            <a:avLst/>
          </a:prstGeom>
          <a:solidFill>
            <a:srgbClr val="84DD6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TLSHAPE_T_02a71671bdef4403a66b6da4f835c01e_Shape">
            <a:extLst>
              <a:ext uri="{FF2B5EF4-FFF2-40B4-BE49-F238E27FC236}">
                <a16:creationId xmlns:a16="http://schemas.microsoft.com/office/drawing/2014/main" xmlns="" id="{8E692F0E-A6E4-457A-962C-5A7367BAF157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7130798" y="3226435"/>
            <a:ext cx="2667000" cy="177800"/>
          </a:xfrm>
          <a:prstGeom prst="homePlate">
            <a:avLst/>
          </a:prstGeom>
          <a:solidFill>
            <a:srgbClr val="84DD6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TLSHAPE_T_7d582951193b4ad5be7a41cdfe3d5495_Shape">
            <a:extLst>
              <a:ext uri="{FF2B5EF4-FFF2-40B4-BE49-F238E27FC236}">
                <a16:creationId xmlns:a16="http://schemas.microsoft.com/office/drawing/2014/main" xmlns="" id="{A7D6376B-3B4B-4B45-9F3E-67E09B2AF100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5948174" y="3442335"/>
            <a:ext cx="2374900" cy="177800"/>
          </a:xfrm>
          <a:prstGeom prst="homePlate">
            <a:avLst/>
          </a:prstGeom>
          <a:solidFill>
            <a:srgbClr val="84DD6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TLSHAPE_T_7da3fd72b6ad4712874f562e992f4c72_Shape">
            <a:extLst>
              <a:ext uri="{FF2B5EF4-FFF2-40B4-BE49-F238E27FC236}">
                <a16:creationId xmlns:a16="http://schemas.microsoft.com/office/drawing/2014/main" xmlns="" id="{F5A2D680-014A-47AA-AB73-8E4B93F469C6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8017766" y="3658235"/>
            <a:ext cx="1485900" cy="177800"/>
          </a:xfrm>
          <a:prstGeom prst="homePlate">
            <a:avLst/>
          </a:prstGeom>
          <a:solidFill>
            <a:srgbClr val="AA6BA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TLSHAPE_T_f7fee1142fa34a0e8d641ab5472aed15_Shape">
            <a:extLst>
              <a:ext uri="{FF2B5EF4-FFF2-40B4-BE49-F238E27FC236}">
                <a16:creationId xmlns:a16="http://schemas.microsoft.com/office/drawing/2014/main" xmlns="" id="{CDDEF58B-111D-4375-B7DF-793615E50196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>
            <a:off x="9200390" y="3874135"/>
            <a:ext cx="1485900" cy="177800"/>
          </a:xfrm>
          <a:prstGeom prst="homePlate">
            <a:avLst/>
          </a:prstGeom>
          <a:solidFill>
            <a:srgbClr val="AA6BA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TLSHAPE_T_edb71d10d1234d39bfb6f11e38aee3fe_ShapePercentage" hidden="1">
            <a:extLst>
              <a:ext uri="{FF2B5EF4-FFF2-40B4-BE49-F238E27FC236}">
                <a16:creationId xmlns:a16="http://schemas.microsoft.com/office/drawing/2014/main" xmlns="" id="{90984F5A-0632-4A3F-9EBA-9315B3E0C676}"/>
              </a:ext>
            </a:extLst>
          </p:cNvPr>
          <p:cNvSpPr/>
          <p:nvPr>
            <p:custDataLst>
              <p:tags r:id="rId33"/>
            </p:custDataLst>
          </p:nvPr>
        </p:nvSpPr>
        <p:spPr>
          <a:xfrm>
            <a:off x="1217676" y="14992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TLSHAPE_T_99dcb97e9b6f478baa3303dc30b94a07_ShapePercentage" hidden="1">
            <a:extLst>
              <a:ext uri="{FF2B5EF4-FFF2-40B4-BE49-F238E27FC236}">
                <a16:creationId xmlns:a16="http://schemas.microsoft.com/office/drawing/2014/main" xmlns="" id="{A67CCDFC-801E-4FB1-9CD5-117B1EFBA6FD}"/>
              </a:ext>
            </a:extLst>
          </p:cNvPr>
          <p:cNvSpPr/>
          <p:nvPr>
            <p:custDataLst>
              <p:tags r:id="rId34"/>
            </p:custDataLst>
          </p:nvPr>
        </p:nvSpPr>
        <p:spPr>
          <a:xfrm>
            <a:off x="1513332" y="17151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TLSHAPE_T_3486ce9c27ce42aaaadd8c35e708922c_ShapePercentage" hidden="1">
            <a:extLst>
              <a:ext uri="{FF2B5EF4-FFF2-40B4-BE49-F238E27FC236}">
                <a16:creationId xmlns:a16="http://schemas.microsoft.com/office/drawing/2014/main" xmlns="" id="{3C99A79A-2499-4B9A-8C5C-189292F14B40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1808988" y="19310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TLSHAPE_T_cfa793d83b304b80bbf2d7ef04fc1c19_ShapePercentage" hidden="1">
            <a:extLst>
              <a:ext uri="{FF2B5EF4-FFF2-40B4-BE49-F238E27FC236}">
                <a16:creationId xmlns:a16="http://schemas.microsoft.com/office/drawing/2014/main" xmlns="" id="{84483B17-6FE3-4AF2-BF22-57C7DED3B060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>
            <a:off x="2991613" y="21469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TLSHAPE_T_aa1b4c6ea4be49c1a2b31bf813ede9f0_ShapePercentage" hidden="1">
            <a:extLst>
              <a:ext uri="{FF2B5EF4-FFF2-40B4-BE49-F238E27FC236}">
                <a16:creationId xmlns:a16="http://schemas.microsoft.com/office/drawing/2014/main" xmlns="" id="{505D7BCE-EF12-40D9-A10D-14A5CF39AE05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1808988" y="23628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TLSHAPE_T_1909b907888b4bd6a59bc0d1be235604_ShapePercentage" hidden="1">
            <a:extLst>
              <a:ext uri="{FF2B5EF4-FFF2-40B4-BE49-F238E27FC236}">
                <a16:creationId xmlns:a16="http://schemas.microsoft.com/office/drawing/2014/main" xmlns="" id="{943374EB-5D96-4EE0-9BF6-33288228F6E0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5356861" y="25787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TLSHAPE_T_f60512e163ee4271ab793206700964c7_ShapePercentage" hidden="1">
            <a:extLst>
              <a:ext uri="{FF2B5EF4-FFF2-40B4-BE49-F238E27FC236}">
                <a16:creationId xmlns:a16="http://schemas.microsoft.com/office/drawing/2014/main" xmlns="" id="{D453C5F5-8084-43F7-8F4E-F84D8D96FF88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5652517" y="27946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TLSHAPE_T_46e30c646be5446391b6755afc2df59e_ShapePercentage" hidden="1">
            <a:extLst>
              <a:ext uri="{FF2B5EF4-FFF2-40B4-BE49-F238E27FC236}">
                <a16:creationId xmlns:a16="http://schemas.microsoft.com/office/drawing/2014/main" xmlns="" id="{38FE8127-8270-4760-9FD4-258EE293D5C5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5948174" y="30105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TLSHAPE_T_02a71671bdef4403a66b6da4f835c01e_ShapePercentage" hidden="1">
            <a:extLst>
              <a:ext uri="{FF2B5EF4-FFF2-40B4-BE49-F238E27FC236}">
                <a16:creationId xmlns:a16="http://schemas.microsoft.com/office/drawing/2014/main" xmlns="" id="{E514B8D9-70A6-49BF-94AB-C9318C7B7C26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7130798" y="32264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TLSHAPE_T_7d582951193b4ad5be7a41cdfe3d5495_ShapePercentage" hidden="1">
            <a:extLst>
              <a:ext uri="{FF2B5EF4-FFF2-40B4-BE49-F238E27FC236}">
                <a16:creationId xmlns:a16="http://schemas.microsoft.com/office/drawing/2014/main" xmlns="" id="{44B7F568-E1C9-4D45-ABF2-5FC9D2831E33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5948174" y="34423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TLSHAPE_T_7da3fd72b6ad4712874f562e992f4c72_ShapePercentage" hidden="1">
            <a:extLst>
              <a:ext uri="{FF2B5EF4-FFF2-40B4-BE49-F238E27FC236}">
                <a16:creationId xmlns:a16="http://schemas.microsoft.com/office/drawing/2014/main" xmlns="" id="{8B8ACFCD-99C0-4ED4-8993-0D2B835B990C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8017766" y="36582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TLSHAPE_T_f7fee1142fa34a0e8d641ab5472aed15_ShapePercentage" hidden="1">
            <a:extLst>
              <a:ext uri="{FF2B5EF4-FFF2-40B4-BE49-F238E27FC236}">
                <a16:creationId xmlns:a16="http://schemas.microsoft.com/office/drawing/2014/main" xmlns="" id="{943F7604-51E0-4C7E-968C-890C2D9A1059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>
            <a:off x="9200390" y="3874135"/>
            <a:ext cx="0" cy="0"/>
          </a:xfrm>
          <a:prstGeom prst="homePlate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TLSHAPE_T_edb71d10d1234d39bfb6f11e38aee3fe_JoinedDate" hidden="1">
            <a:extLst>
              <a:ext uri="{FF2B5EF4-FFF2-40B4-BE49-F238E27FC236}">
                <a16:creationId xmlns:a16="http://schemas.microsoft.com/office/drawing/2014/main" xmlns="" id="{33AA122E-C3AC-4477-B8BF-CE9BB3D8D702}"/>
              </a:ext>
            </a:extLst>
          </p:cNvPr>
          <p:cNvSpPr txBox="1"/>
          <p:nvPr>
            <p:custDataLst>
              <p:tags r:id="rId45"/>
            </p:custDataLst>
          </p:nvPr>
        </p:nvSpPr>
        <p:spPr>
          <a:xfrm>
            <a:off x="12700" y="-541298"/>
            <a:ext cx="7620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May 30 - Jun 3</a:t>
            </a:r>
          </a:p>
        </p:txBody>
      </p:sp>
      <p:sp>
        <p:nvSpPr>
          <p:cNvPr id="51" name="OTLSHAPE_T_edb71d10d1234d39bfb6f11e38aee3fe_StartDate" hidden="1">
            <a:extLst>
              <a:ext uri="{FF2B5EF4-FFF2-40B4-BE49-F238E27FC236}">
                <a16:creationId xmlns:a16="http://schemas.microsoft.com/office/drawing/2014/main" xmlns="" id="{5142F679-5FB1-4D89-AC84-6A5BACD64F32}"/>
              </a:ext>
            </a:extLst>
          </p:cNvPr>
          <p:cNvSpPr txBox="1"/>
          <p:nvPr>
            <p:custDataLst>
              <p:tags r:id="rId46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52" name="OTLSHAPE_T_edb71d10d1234d39bfb6f11e38aee3fe_EndDate" hidden="1">
            <a:extLst>
              <a:ext uri="{FF2B5EF4-FFF2-40B4-BE49-F238E27FC236}">
                <a16:creationId xmlns:a16="http://schemas.microsoft.com/office/drawing/2014/main" xmlns="" id="{81C42581-F392-44A7-B5FE-EB500ADD0E5F}"/>
              </a:ext>
            </a:extLst>
          </p:cNvPr>
          <p:cNvSpPr txBox="1"/>
          <p:nvPr>
            <p:custDataLst>
              <p:tags r:id="rId47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53" name="OTLSHAPE_T_edb71d10d1234d39bfb6f11e38aee3fe_Duration">
            <a:extLst>
              <a:ext uri="{FF2B5EF4-FFF2-40B4-BE49-F238E27FC236}">
                <a16:creationId xmlns:a16="http://schemas.microsoft.com/office/drawing/2014/main" xmlns="" id="{21B50BFA-3B0E-4E2F-B355-F4B0FAE4391F}"/>
              </a:ext>
            </a:extLst>
          </p:cNvPr>
          <p:cNvSpPr txBox="1"/>
          <p:nvPr>
            <p:custDataLst>
              <p:tags r:id="rId48"/>
            </p:custDataLst>
          </p:nvPr>
        </p:nvSpPr>
        <p:spPr>
          <a:xfrm>
            <a:off x="867495" y="15297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5 days</a:t>
            </a:r>
          </a:p>
        </p:txBody>
      </p:sp>
      <p:sp>
        <p:nvSpPr>
          <p:cNvPr id="54" name="OTLSHAPE_T_edb71d10d1234d39bfb6f11e38aee3fe_Title">
            <a:extLst>
              <a:ext uri="{FF2B5EF4-FFF2-40B4-BE49-F238E27FC236}">
                <a16:creationId xmlns:a16="http://schemas.microsoft.com/office/drawing/2014/main" xmlns="" id="{2FC0CBDE-4A76-4ABE-A67F-36D64DCD34E6}"/>
              </a:ext>
            </a:extLst>
          </p:cNvPr>
          <p:cNvSpPr txBox="1"/>
          <p:nvPr>
            <p:custDataLst>
              <p:tags r:id="rId49"/>
            </p:custDataLst>
          </p:nvPr>
        </p:nvSpPr>
        <p:spPr>
          <a:xfrm>
            <a:off x="2746551" y="1522413"/>
            <a:ext cx="1193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2">
                <a:solidFill>
                  <a:schemeClr val="dk1"/>
                </a:solidFill>
                <a:latin typeface="Arial" panose="020B0604020202020204" pitchFamily="34" charset="0"/>
              </a:rPr>
              <a:t>Create project charter</a:t>
            </a:r>
          </a:p>
        </p:txBody>
      </p:sp>
      <p:sp>
        <p:nvSpPr>
          <p:cNvPr id="55" name="OTLSHAPE_T_edb71d10d1234d39bfb6f11e38aee3fe_TextPercentage" hidden="1">
            <a:extLst>
              <a:ext uri="{FF2B5EF4-FFF2-40B4-BE49-F238E27FC236}">
                <a16:creationId xmlns:a16="http://schemas.microsoft.com/office/drawing/2014/main" xmlns="" id="{57E6BF85-C810-443D-8A29-9EAAC1E41313}"/>
              </a:ext>
            </a:extLst>
          </p:cNvPr>
          <p:cNvSpPr txBox="1"/>
          <p:nvPr>
            <p:custDataLst>
              <p:tags r:id="rId50"/>
            </p:custDataLst>
          </p:nvPr>
        </p:nvSpPr>
        <p:spPr>
          <a:xfrm>
            <a:off x="1217676" y="15224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 dirty="0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58" name="OTLSHAPE_T_99dcb97e9b6f478baa3303dc30b94a07_JoinedDate" hidden="1">
            <a:extLst>
              <a:ext uri="{FF2B5EF4-FFF2-40B4-BE49-F238E27FC236}">
                <a16:creationId xmlns:a16="http://schemas.microsoft.com/office/drawing/2014/main" xmlns="" id="{924D544D-4503-4134-BD10-F25AD5A307F2}"/>
              </a:ext>
            </a:extLst>
          </p:cNvPr>
          <p:cNvSpPr txBox="1"/>
          <p:nvPr>
            <p:custDataLst>
              <p:tags r:id="rId51"/>
            </p:custDataLst>
          </p:nvPr>
        </p:nvSpPr>
        <p:spPr>
          <a:xfrm>
            <a:off x="12700" y="-610547"/>
            <a:ext cx="8255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May 31 - Jun 10</a:t>
            </a:r>
          </a:p>
        </p:txBody>
      </p:sp>
      <p:sp>
        <p:nvSpPr>
          <p:cNvPr id="59" name="OTLSHAPE_T_99dcb97e9b6f478baa3303dc30b94a07_StartDate" hidden="1">
            <a:extLst>
              <a:ext uri="{FF2B5EF4-FFF2-40B4-BE49-F238E27FC236}">
                <a16:creationId xmlns:a16="http://schemas.microsoft.com/office/drawing/2014/main" xmlns="" id="{8FDCEAF5-D1C1-4ABB-AFB9-58029460DFAE}"/>
              </a:ext>
            </a:extLst>
          </p:cNvPr>
          <p:cNvSpPr txBox="1"/>
          <p:nvPr>
            <p:custDataLst>
              <p:tags r:id="rId52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60" name="OTLSHAPE_T_99dcb97e9b6f478baa3303dc30b94a07_EndDate" hidden="1">
            <a:extLst>
              <a:ext uri="{FF2B5EF4-FFF2-40B4-BE49-F238E27FC236}">
                <a16:creationId xmlns:a16="http://schemas.microsoft.com/office/drawing/2014/main" xmlns="" id="{F0546C1B-35F4-47AB-8732-F5E714B73D2B}"/>
              </a:ext>
            </a:extLst>
          </p:cNvPr>
          <p:cNvSpPr txBox="1"/>
          <p:nvPr>
            <p:custDataLst>
              <p:tags r:id="rId53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61" name="OTLSHAPE_T_99dcb97e9b6f478baa3303dc30b94a07_Duration">
            <a:extLst>
              <a:ext uri="{FF2B5EF4-FFF2-40B4-BE49-F238E27FC236}">
                <a16:creationId xmlns:a16="http://schemas.microsoft.com/office/drawing/2014/main" xmlns="" id="{FC1A491D-0F60-4E5C-9CC5-F4ADECCD0C58}"/>
              </a:ext>
            </a:extLst>
          </p:cNvPr>
          <p:cNvSpPr txBox="1"/>
          <p:nvPr>
            <p:custDataLst>
              <p:tags r:id="rId54"/>
            </p:custDataLst>
          </p:nvPr>
        </p:nvSpPr>
        <p:spPr>
          <a:xfrm>
            <a:off x="1163151" y="17456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9 days</a:t>
            </a:r>
          </a:p>
        </p:txBody>
      </p:sp>
      <p:sp>
        <p:nvSpPr>
          <p:cNvPr id="62" name="OTLSHAPE_T_99dcb97e9b6f478baa3303dc30b94a07_Title">
            <a:extLst>
              <a:ext uri="{FF2B5EF4-FFF2-40B4-BE49-F238E27FC236}">
                <a16:creationId xmlns:a16="http://schemas.microsoft.com/office/drawing/2014/main" xmlns="" id="{38DC3E2A-D781-4AA8-968F-01D3EF6BFB01}"/>
              </a:ext>
            </a:extLst>
          </p:cNvPr>
          <p:cNvSpPr txBox="1"/>
          <p:nvPr>
            <p:custDataLst>
              <p:tags r:id="rId55"/>
            </p:custDataLst>
          </p:nvPr>
        </p:nvSpPr>
        <p:spPr>
          <a:xfrm>
            <a:off x="4816144" y="1738313"/>
            <a:ext cx="10033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Process definition</a:t>
            </a:r>
          </a:p>
        </p:txBody>
      </p:sp>
      <p:sp>
        <p:nvSpPr>
          <p:cNvPr id="63" name="OTLSHAPE_T_99dcb97e9b6f478baa3303dc30b94a07_TextPercentage" hidden="1">
            <a:extLst>
              <a:ext uri="{FF2B5EF4-FFF2-40B4-BE49-F238E27FC236}">
                <a16:creationId xmlns:a16="http://schemas.microsoft.com/office/drawing/2014/main" xmlns="" id="{7AF3E075-969D-44A8-9070-9DCA052C914B}"/>
              </a:ext>
            </a:extLst>
          </p:cNvPr>
          <p:cNvSpPr txBox="1"/>
          <p:nvPr>
            <p:custDataLst>
              <p:tags r:id="rId56"/>
            </p:custDataLst>
          </p:nvPr>
        </p:nvSpPr>
        <p:spPr>
          <a:xfrm>
            <a:off x="1513332" y="17383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66" name="OTLSHAPE_T_3486ce9c27ce42aaaadd8c35e708922c_JoinedDate" hidden="1">
            <a:extLst>
              <a:ext uri="{FF2B5EF4-FFF2-40B4-BE49-F238E27FC236}">
                <a16:creationId xmlns:a16="http://schemas.microsoft.com/office/drawing/2014/main" xmlns="" id="{B6EB04E5-3505-4963-B33E-1FB9AF32C7FE}"/>
              </a:ext>
            </a:extLst>
          </p:cNvPr>
          <p:cNvSpPr txBox="1"/>
          <p:nvPr>
            <p:custDataLst>
              <p:tags r:id="rId57"/>
            </p:custDataLst>
          </p:nvPr>
        </p:nvSpPr>
        <p:spPr>
          <a:xfrm>
            <a:off x="12700" y="-472048"/>
            <a:ext cx="6731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Jun 1 - Jun 7</a:t>
            </a:r>
          </a:p>
        </p:txBody>
      </p:sp>
      <p:sp>
        <p:nvSpPr>
          <p:cNvPr id="67" name="OTLSHAPE_T_3486ce9c27ce42aaaadd8c35e708922c_StartDate" hidden="1">
            <a:extLst>
              <a:ext uri="{FF2B5EF4-FFF2-40B4-BE49-F238E27FC236}">
                <a16:creationId xmlns:a16="http://schemas.microsoft.com/office/drawing/2014/main" xmlns="" id="{331EB3CB-A483-4AE4-9EB3-EDF21F75F23B}"/>
              </a:ext>
            </a:extLst>
          </p:cNvPr>
          <p:cNvSpPr txBox="1"/>
          <p:nvPr>
            <p:custDataLst>
              <p:tags r:id="rId58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68" name="OTLSHAPE_T_3486ce9c27ce42aaaadd8c35e708922c_EndDate" hidden="1">
            <a:extLst>
              <a:ext uri="{FF2B5EF4-FFF2-40B4-BE49-F238E27FC236}">
                <a16:creationId xmlns:a16="http://schemas.microsoft.com/office/drawing/2014/main" xmlns="" id="{3F8B4962-E400-4BA2-B987-9DE14E651B46}"/>
              </a:ext>
            </a:extLst>
          </p:cNvPr>
          <p:cNvSpPr txBox="1"/>
          <p:nvPr>
            <p:custDataLst>
              <p:tags r:id="rId59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69" name="OTLSHAPE_T_3486ce9c27ce42aaaadd8c35e708922c_Duration">
            <a:extLst>
              <a:ext uri="{FF2B5EF4-FFF2-40B4-BE49-F238E27FC236}">
                <a16:creationId xmlns:a16="http://schemas.microsoft.com/office/drawing/2014/main" xmlns="" id="{0D19284C-5682-4BB2-B3A0-A88FF0EAA44F}"/>
              </a:ext>
            </a:extLst>
          </p:cNvPr>
          <p:cNvSpPr txBox="1"/>
          <p:nvPr>
            <p:custDataLst>
              <p:tags r:id="rId60"/>
            </p:custDataLst>
          </p:nvPr>
        </p:nvSpPr>
        <p:spPr>
          <a:xfrm>
            <a:off x="1458807" y="19615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5 days</a:t>
            </a:r>
          </a:p>
        </p:txBody>
      </p:sp>
      <p:sp>
        <p:nvSpPr>
          <p:cNvPr id="70" name="OTLSHAPE_T_3486ce9c27ce42aaaadd8c35e708922c_Title">
            <a:extLst>
              <a:ext uri="{FF2B5EF4-FFF2-40B4-BE49-F238E27FC236}">
                <a16:creationId xmlns:a16="http://schemas.microsoft.com/office/drawing/2014/main" xmlns="" id="{98822355-074B-4987-9D76-0DF4F4F74C4E}"/>
              </a:ext>
            </a:extLst>
          </p:cNvPr>
          <p:cNvSpPr txBox="1"/>
          <p:nvPr>
            <p:custDataLst>
              <p:tags r:id="rId61"/>
            </p:custDataLst>
          </p:nvPr>
        </p:nvSpPr>
        <p:spPr>
          <a:xfrm>
            <a:off x="3929176" y="1954213"/>
            <a:ext cx="10541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Define deliverables</a:t>
            </a:r>
          </a:p>
        </p:txBody>
      </p:sp>
      <p:sp>
        <p:nvSpPr>
          <p:cNvPr id="71" name="OTLSHAPE_T_3486ce9c27ce42aaaadd8c35e708922c_TextPercentage" hidden="1">
            <a:extLst>
              <a:ext uri="{FF2B5EF4-FFF2-40B4-BE49-F238E27FC236}">
                <a16:creationId xmlns:a16="http://schemas.microsoft.com/office/drawing/2014/main" xmlns="" id="{E9147678-C7DB-44DD-A18F-AECFBE1C5C42}"/>
              </a:ext>
            </a:extLst>
          </p:cNvPr>
          <p:cNvSpPr txBox="1"/>
          <p:nvPr>
            <p:custDataLst>
              <p:tags r:id="rId62"/>
            </p:custDataLst>
          </p:nvPr>
        </p:nvSpPr>
        <p:spPr>
          <a:xfrm>
            <a:off x="1808988" y="19542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74" name="OTLSHAPE_T_cfa793d83b304b80bbf2d7ef04fc1c19_JoinedDate" hidden="1">
            <a:extLst>
              <a:ext uri="{FF2B5EF4-FFF2-40B4-BE49-F238E27FC236}">
                <a16:creationId xmlns:a16="http://schemas.microsoft.com/office/drawing/2014/main" xmlns="" id="{289330DB-5D25-403F-BE65-79CBAFA69853}"/>
              </a:ext>
            </a:extLst>
          </p:cNvPr>
          <p:cNvSpPr txBox="1"/>
          <p:nvPr>
            <p:custDataLst>
              <p:tags r:id="rId63"/>
            </p:custDataLst>
          </p:nvPr>
        </p:nvSpPr>
        <p:spPr>
          <a:xfrm>
            <a:off x="12700" y="-541298"/>
            <a:ext cx="7366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Jun 5 - Jun 15</a:t>
            </a:r>
          </a:p>
        </p:txBody>
      </p:sp>
      <p:sp>
        <p:nvSpPr>
          <p:cNvPr id="75" name="OTLSHAPE_T_cfa793d83b304b80bbf2d7ef04fc1c19_StartDate" hidden="1">
            <a:extLst>
              <a:ext uri="{FF2B5EF4-FFF2-40B4-BE49-F238E27FC236}">
                <a16:creationId xmlns:a16="http://schemas.microsoft.com/office/drawing/2014/main" xmlns="" id="{D57AE1CF-EB54-4ED3-9669-98A374A6D7B7}"/>
              </a:ext>
            </a:extLst>
          </p:cNvPr>
          <p:cNvSpPr txBox="1"/>
          <p:nvPr>
            <p:custDataLst>
              <p:tags r:id="rId64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76" name="OTLSHAPE_T_cfa793d83b304b80bbf2d7ef04fc1c19_EndDate" hidden="1">
            <a:extLst>
              <a:ext uri="{FF2B5EF4-FFF2-40B4-BE49-F238E27FC236}">
                <a16:creationId xmlns:a16="http://schemas.microsoft.com/office/drawing/2014/main" xmlns="" id="{C8D76E13-180B-46B0-95BA-8FF6C8F7B940}"/>
              </a:ext>
            </a:extLst>
          </p:cNvPr>
          <p:cNvSpPr txBox="1"/>
          <p:nvPr>
            <p:custDataLst>
              <p:tags r:id="rId65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77" name="OTLSHAPE_T_cfa793d83b304b80bbf2d7ef04fc1c19_Duration">
            <a:extLst>
              <a:ext uri="{FF2B5EF4-FFF2-40B4-BE49-F238E27FC236}">
                <a16:creationId xmlns:a16="http://schemas.microsoft.com/office/drawing/2014/main" xmlns="" id="{43109C80-4283-4BBA-B6C4-00EA34A32F72}"/>
              </a:ext>
            </a:extLst>
          </p:cNvPr>
          <p:cNvSpPr txBox="1"/>
          <p:nvPr>
            <p:custDataLst>
              <p:tags r:id="rId66"/>
            </p:custDataLst>
          </p:nvPr>
        </p:nvSpPr>
        <p:spPr>
          <a:xfrm>
            <a:off x="2641431" y="21774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8 days</a:t>
            </a:r>
          </a:p>
        </p:txBody>
      </p:sp>
      <p:sp>
        <p:nvSpPr>
          <p:cNvPr id="78" name="OTLSHAPE_T_cfa793d83b304b80bbf2d7ef04fc1c19_Title">
            <a:extLst>
              <a:ext uri="{FF2B5EF4-FFF2-40B4-BE49-F238E27FC236}">
                <a16:creationId xmlns:a16="http://schemas.microsoft.com/office/drawing/2014/main" xmlns="" id="{CDF803A4-B820-45FE-BFD4-2A0D8FE18E4B}"/>
              </a:ext>
            </a:extLst>
          </p:cNvPr>
          <p:cNvSpPr txBox="1"/>
          <p:nvPr>
            <p:custDataLst>
              <p:tags r:id="rId67"/>
            </p:custDataLst>
          </p:nvPr>
        </p:nvSpPr>
        <p:spPr>
          <a:xfrm>
            <a:off x="6294424" y="2170113"/>
            <a:ext cx="9652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Monitoring Phase</a:t>
            </a:r>
          </a:p>
        </p:txBody>
      </p:sp>
      <p:sp>
        <p:nvSpPr>
          <p:cNvPr id="79" name="OTLSHAPE_T_cfa793d83b304b80bbf2d7ef04fc1c19_TextPercentage" hidden="1">
            <a:extLst>
              <a:ext uri="{FF2B5EF4-FFF2-40B4-BE49-F238E27FC236}">
                <a16:creationId xmlns:a16="http://schemas.microsoft.com/office/drawing/2014/main" xmlns="" id="{5B5AD36E-ECB7-4EEC-AE7F-08FD6CC8DB6B}"/>
              </a:ext>
            </a:extLst>
          </p:cNvPr>
          <p:cNvSpPr txBox="1"/>
          <p:nvPr>
            <p:custDataLst>
              <p:tags r:id="rId68"/>
            </p:custDataLst>
          </p:nvPr>
        </p:nvSpPr>
        <p:spPr>
          <a:xfrm>
            <a:off x="2991613" y="21701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82" name="OTLSHAPE_T_aa1b4c6ea4be49c1a2b31bf813ede9f0_JoinedDate" hidden="1">
            <a:extLst>
              <a:ext uri="{FF2B5EF4-FFF2-40B4-BE49-F238E27FC236}">
                <a16:creationId xmlns:a16="http://schemas.microsoft.com/office/drawing/2014/main" xmlns="" id="{359B4784-F754-4469-9026-2E9E593AAD56}"/>
              </a:ext>
            </a:extLst>
          </p:cNvPr>
          <p:cNvSpPr txBox="1"/>
          <p:nvPr>
            <p:custDataLst>
              <p:tags r:id="rId69"/>
            </p:custDataLst>
          </p:nvPr>
        </p:nvSpPr>
        <p:spPr>
          <a:xfrm>
            <a:off x="12700" y="-541298"/>
            <a:ext cx="7366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Jun 1 - Jun 13</a:t>
            </a:r>
          </a:p>
        </p:txBody>
      </p:sp>
      <p:sp>
        <p:nvSpPr>
          <p:cNvPr id="83" name="OTLSHAPE_T_aa1b4c6ea4be49c1a2b31bf813ede9f0_StartDate" hidden="1">
            <a:extLst>
              <a:ext uri="{FF2B5EF4-FFF2-40B4-BE49-F238E27FC236}">
                <a16:creationId xmlns:a16="http://schemas.microsoft.com/office/drawing/2014/main" xmlns="" id="{7A55D6DB-5E3B-4F8B-8443-66544520CB74}"/>
              </a:ext>
            </a:extLst>
          </p:cNvPr>
          <p:cNvSpPr txBox="1"/>
          <p:nvPr>
            <p:custDataLst>
              <p:tags r:id="rId70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84" name="OTLSHAPE_T_aa1b4c6ea4be49c1a2b31bf813ede9f0_EndDate" hidden="1">
            <a:extLst>
              <a:ext uri="{FF2B5EF4-FFF2-40B4-BE49-F238E27FC236}">
                <a16:creationId xmlns:a16="http://schemas.microsoft.com/office/drawing/2014/main" xmlns="" id="{65099BDC-76A6-4BD1-BBD3-DC43352F04A7}"/>
              </a:ext>
            </a:extLst>
          </p:cNvPr>
          <p:cNvSpPr txBox="1"/>
          <p:nvPr>
            <p:custDataLst>
              <p:tags r:id="rId71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85" name="OTLSHAPE_T_aa1b4c6ea4be49c1a2b31bf813ede9f0_Duration">
            <a:extLst>
              <a:ext uri="{FF2B5EF4-FFF2-40B4-BE49-F238E27FC236}">
                <a16:creationId xmlns:a16="http://schemas.microsoft.com/office/drawing/2014/main" xmlns="" id="{1B7BF442-0564-4475-8A5E-E9A05B1DBE1D}"/>
              </a:ext>
            </a:extLst>
          </p:cNvPr>
          <p:cNvSpPr txBox="1"/>
          <p:nvPr>
            <p:custDataLst>
              <p:tags r:id="rId72"/>
            </p:custDataLst>
          </p:nvPr>
        </p:nvSpPr>
        <p:spPr>
          <a:xfrm>
            <a:off x="1458807" y="23933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9 days</a:t>
            </a:r>
          </a:p>
        </p:txBody>
      </p:sp>
      <p:sp>
        <p:nvSpPr>
          <p:cNvPr id="86" name="OTLSHAPE_T_aa1b4c6ea4be49c1a2b31bf813ede9f0_Title">
            <a:extLst>
              <a:ext uri="{FF2B5EF4-FFF2-40B4-BE49-F238E27FC236}">
                <a16:creationId xmlns:a16="http://schemas.microsoft.com/office/drawing/2014/main" xmlns="" id="{7C963E90-C41A-44DD-8208-08915D061860}"/>
              </a:ext>
            </a:extLst>
          </p:cNvPr>
          <p:cNvSpPr txBox="1"/>
          <p:nvPr>
            <p:custDataLst>
              <p:tags r:id="rId73"/>
            </p:custDataLst>
          </p:nvPr>
        </p:nvSpPr>
        <p:spPr>
          <a:xfrm>
            <a:off x="5703112" y="2386013"/>
            <a:ext cx="12700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Validate data collection</a:t>
            </a:r>
          </a:p>
        </p:txBody>
      </p:sp>
      <p:sp>
        <p:nvSpPr>
          <p:cNvPr id="87" name="OTLSHAPE_T_aa1b4c6ea4be49c1a2b31bf813ede9f0_TextPercentage" hidden="1">
            <a:extLst>
              <a:ext uri="{FF2B5EF4-FFF2-40B4-BE49-F238E27FC236}">
                <a16:creationId xmlns:a16="http://schemas.microsoft.com/office/drawing/2014/main" xmlns="" id="{D9AE78A1-7343-4250-987E-46E23B349847}"/>
              </a:ext>
            </a:extLst>
          </p:cNvPr>
          <p:cNvSpPr txBox="1"/>
          <p:nvPr>
            <p:custDataLst>
              <p:tags r:id="rId74"/>
            </p:custDataLst>
          </p:nvPr>
        </p:nvSpPr>
        <p:spPr>
          <a:xfrm>
            <a:off x="1808988" y="23860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90" name="OTLSHAPE_T_1909b907888b4bd6a59bc0d1be235604_JoinedDate" hidden="1">
            <a:extLst>
              <a:ext uri="{FF2B5EF4-FFF2-40B4-BE49-F238E27FC236}">
                <a16:creationId xmlns:a16="http://schemas.microsoft.com/office/drawing/2014/main" xmlns="" id="{4C24FF9D-E916-40F8-8C53-9611047DCCFE}"/>
              </a:ext>
            </a:extLst>
          </p:cNvPr>
          <p:cNvSpPr txBox="1"/>
          <p:nvPr>
            <p:custDataLst>
              <p:tags r:id="rId75"/>
            </p:custDataLst>
          </p:nvPr>
        </p:nvSpPr>
        <p:spPr>
          <a:xfrm>
            <a:off x="12700" y="-610547"/>
            <a:ext cx="8001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Jun 13 - Jun 22</a:t>
            </a:r>
          </a:p>
        </p:txBody>
      </p:sp>
      <p:sp>
        <p:nvSpPr>
          <p:cNvPr id="91" name="OTLSHAPE_T_1909b907888b4bd6a59bc0d1be235604_StartDate" hidden="1">
            <a:extLst>
              <a:ext uri="{FF2B5EF4-FFF2-40B4-BE49-F238E27FC236}">
                <a16:creationId xmlns:a16="http://schemas.microsoft.com/office/drawing/2014/main" xmlns="" id="{A0FC1320-D437-4344-A606-56E367AA3984}"/>
              </a:ext>
            </a:extLst>
          </p:cNvPr>
          <p:cNvSpPr txBox="1"/>
          <p:nvPr>
            <p:custDataLst>
              <p:tags r:id="rId76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92" name="OTLSHAPE_T_1909b907888b4bd6a59bc0d1be235604_EndDate" hidden="1">
            <a:extLst>
              <a:ext uri="{FF2B5EF4-FFF2-40B4-BE49-F238E27FC236}">
                <a16:creationId xmlns:a16="http://schemas.microsoft.com/office/drawing/2014/main" xmlns="" id="{AB9A70D9-5067-470C-BA20-964CF15CC28B}"/>
              </a:ext>
            </a:extLst>
          </p:cNvPr>
          <p:cNvSpPr txBox="1"/>
          <p:nvPr>
            <p:custDataLst>
              <p:tags r:id="rId77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93" name="OTLSHAPE_T_1909b907888b4bd6a59bc0d1be235604_Duration">
            <a:extLst>
              <a:ext uri="{FF2B5EF4-FFF2-40B4-BE49-F238E27FC236}">
                <a16:creationId xmlns:a16="http://schemas.microsoft.com/office/drawing/2014/main" xmlns="" id="{958B23EA-A808-4BF8-B099-F428FBE1C19A}"/>
              </a:ext>
            </a:extLst>
          </p:cNvPr>
          <p:cNvSpPr txBox="1"/>
          <p:nvPr>
            <p:custDataLst>
              <p:tags r:id="rId78"/>
            </p:custDataLst>
          </p:nvPr>
        </p:nvSpPr>
        <p:spPr>
          <a:xfrm>
            <a:off x="5006680" y="26092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8 days</a:t>
            </a:r>
          </a:p>
        </p:txBody>
      </p:sp>
      <p:sp>
        <p:nvSpPr>
          <p:cNvPr id="94" name="OTLSHAPE_T_1909b907888b4bd6a59bc0d1be235604_Title">
            <a:extLst>
              <a:ext uri="{FF2B5EF4-FFF2-40B4-BE49-F238E27FC236}">
                <a16:creationId xmlns:a16="http://schemas.microsoft.com/office/drawing/2014/main" xmlns="" id="{BA66B23B-7EB7-4E30-875C-2CA6A786B33E}"/>
              </a:ext>
            </a:extLst>
          </p:cNvPr>
          <p:cNvSpPr txBox="1"/>
          <p:nvPr>
            <p:custDataLst>
              <p:tags r:id="rId79"/>
            </p:custDataLst>
          </p:nvPr>
        </p:nvSpPr>
        <p:spPr>
          <a:xfrm>
            <a:off x="8364017" y="2601913"/>
            <a:ext cx="4826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6">
                <a:solidFill>
                  <a:schemeClr val="dk1"/>
                </a:solidFill>
                <a:latin typeface="Arial" panose="020B0604020202020204" pitchFamily="34" charset="0"/>
              </a:rPr>
              <a:t>Analysis</a:t>
            </a:r>
          </a:p>
        </p:txBody>
      </p:sp>
      <p:sp>
        <p:nvSpPr>
          <p:cNvPr id="95" name="OTLSHAPE_T_1909b907888b4bd6a59bc0d1be235604_TextPercentage" hidden="1">
            <a:extLst>
              <a:ext uri="{FF2B5EF4-FFF2-40B4-BE49-F238E27FC236}">
                <a16:creationId xmlns:a16="http://schemas.microsoft.com/office/drawing/2014/main" xmlns="" id="{15EFBD8A-E5E8-4519-9F94-6AFCDCDEE5CF}"/>
              </a:ext>
            </a:extLst>
          </p:cNvPr>
          <p:cNvSpPr txBox="1"/>
          <p:nvPr>
            <p:custDataLst>
              <p:tags r:id="rId80"/>
            </p:custDataLst>
          </p:nvPr>
        </p:nvSpPr>
        <p:spPr>
          <a:xfrm>
            <a:off x="5356861" y="26019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98" name="OTLSHAPE_T_f60512e163ee4271ab793206700964c7_JoinedDate" hidden="1">
            <a:extLst>
              <a:ext uri="{FF2B5EF4-FFF2-40B4-BE49-F238E27FC236}">
                <a16:creationId xmlns:a16="http://schemas.microsoft.com/office/drawing/2014/main" xmlns="" id="{D825D2DD-8403-4680-B68E-8CA4F1176DE5}"/>
              </a:ext>
            </a:extLst>
          </p:cNvPr>
          <p:cNvSpPr txBox="1"/>
          <p:nvPr>
            <p:custDataLst>
              <p:tags r:id="rId81"/>
            </p:custDataLst>
          </p:nvPr>
        </p:nvSpPr>
        <p:spPr>
          <a:xfrm>
            <a:off x="12700" y="-610547"/>
            <a:ext cx="8001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Jun 14 - Jun 18</a:t>
            </a:r>
          </a:p>
        </p:txBody>
      </p:sp>
      <p:sp>
        <p:nvSpPr>
          <p:cNvPr id="99" name="OTLSHAPE_T_f60512e163ee4271ab793206700964c7_StartDate" hidden="1">
            <a:extLst>
              <a:ext uri="{FF2B5EF4-FFF2-40B4-BE49-F238E27FC236}">
                <a16:creationId xmlns:a16="http://schemas.microsoft.com/office/drawing/2014/main" xmlns="" id="{8E1C2B14-43FC-4A5B-BF7E-723502F502D5}"/>
              </a:ext>
            </a:extLst>
          </p:cNvPr>
          <p:cNvSpPr txBox="1"/>
          <p:nvPr>
            <p:custDataLst>
              <p:tags r:id="rId82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00" name="OTLSHAPE_T_f60512e163ee4271ab793206700964c7_EndDate" hidden="1">
            <a:extLst>
              <a:ext uri="{FF2B5EF4-FFF2-40B4-BE49-F238E27FC236}">
                <a16:creationId xmlns:a16="http://schemas.microsoft.com/office/drawing/2014/main" xmlns="" id="{2AF55925-3013-463D-9E20-20D8A5135122}"/>
              </a:ext>
            </a:extLst>
          </p:cNvPr>
          <p:cNvSpPr txBox="1"/>
          <p:nvPr>
            <p:custDataLst>
              <p:tags r:id="rId83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01" name="OTLSHAPE_T_f60512e163ee4271ab793206700964c7_Duration">
            <a:extLst>
              <a:ext uri="{FF2B5EF4-FFF2-40B4-BE49-F238E27FC236}">
                <a16:creationId xmlns:a16="http://schemas.microsoft.com/office/drawing/2014/main" xmlns="" id="{D5E239F5-4664-40E4-86CA-990CD5985E13}"/>
              </a:ext>
            </a:extLst>
          </p:cNvPr>
          <p:cNvSpPr txBox="1"/>
          <p:nvPr>
            <p:custDataLst>
              <p:tags r:id="rId84"/>
            </p:custDataLst>
          </p:nvPr>
        </p:nvSpPr>
        <p:spPr>
          <a:xfrm>
            <a:off x="5302336" y="28251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4 days</a:t>
            </a:r>
          </a:p>
        </p:txBody>
      </p:sp>
      <p:sp>
        <p:nvSpPr>
          <p:cNvPr id="102" name="OTLSHAPE_T_f60512e163ee4271ab793206700964c7_Title">
            <a:extLst>
              <a:ext uri="{FF2B5EF4-FFF2-40B4-BE49-F238E27FC236}">
                <a16:creationId xmlns:a16="http://schemas.microsoft.com/office/drawing/2014/main" xmlns="" id="{D47C0581-090F-4C57-9583-8EF571CCAB27}"/>
              </a:ext>
            </a:extLst>
          </p:cNvPr>
          <p:cNvSpPr txBox="1"/>
          <p:nvPr>
            <p:custDataLst>
              <p:tags r:id="rId85"/>
            </p:custDataLst>
          </p:nvPr>
        </p:nvSpPr>
        <p:spPr>
          <a:xfrm>
            <a:off x="7181393" y="2817813"/>
            <a:ext cx="10414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Program capability</a:t>
            </a:r>
          </a:p>
        </p:txBody>
      </p:sp>
      <p:sp>
        <p:nvSpPr>
          <p:cNvPr id="103" name="OTLSHAPE_T_f60512e163ee4271ab793206700964c7_TextPercentage" hidden="1">
            <a:extLst>
              <a:ext uri="{FF2B5EF4-FFF2-40B4-BE49-F238E27FC236}">
                <a16:creationId xmlns:a16="http://schemas.microsoft.com/office/drawing/2014/main" xmlns="" id="{8500B74C-F47F-4453-97B8-067FFCFE24C5}"/>
              </a:ext>
            </a:extLst>
          </p:cNvPr>
          <p:cNvSpPr txBox="1"/>
          <p:nvPr>
            <p:custDataLst>
              <p:tags r:id="rId86"/>
            </p:custDataLst>
          </p:nvPr>
        </p:nvSpPr>
        <p:spPr>
          <a:xfrm>
            <a:off x="5652517" y="28178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106" name="OTLSHAPE_T_46e30c646be5446391b6755afc2df59e_JoinedDate" hidden="1">
            <a:extLst>
              <a:ext uri="{FF2B5EF4-FFF2-40B4-BE49-F238E27FC236}">
                <a16:creationId xmlns:a16="http://schemas.microsoft.com/office/drawing/2014/main" xmlns="" id="{F45B928D-4640-4F52-ACDC-7475C380D4F8}"/>
              </a:ext>
            </a:extLst>
          </p:cNvPr>
          <p:cNvSpPr txBox="1"/>
          <p:nvPr>
            <p:custDataLst>
              <p:tags r:id="rId87"/>
            </p:custDataLst>
          </p:nvPr>
        </p:nvSpPr>
        <p:spPr>
          <a:xfrm>
            <a:off x="12700" y="-610547"/>
            <a:ext cx="8001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Jun 15 - Jun 20</a:t>
            </a:r>
          </a:p>
        </p:txBody>
      </p:sp>
      <p:sp>
        <p:nvSpPr>
          <p:cNvPr id="107" name="OTLSHAPE_T_46e30c646be5446391b6755afc2df59e_StartDate" hidden="1">
            <a:extLst>
              <a:ext uri="{FF2B5EF4-FFF2-40B4-BE49-F238E27FC236}">
                <a16:creationId xmlns:a16="http://schemas.microsoft.com/office/drawing/2014/main" xmlns="" id="{9CB37D8A-778A-47DA-833C-9FD6EA158531}"/>
              </a:ext>
            </a:extLst>
          </p:cNvPr>
          <p:cNvSpPr txBox="1"/>
          <p:nvPr>
            <p:custDataLst>
              <p:tags r:id="rId88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08" name="OTLSHAPE_T_46e30c646be5446391b6755afc2df59e_EndDate" hidden="1">
            <a:extLst>
              <a:ext uri="{FF2B5EF4-FFF2-40B4-BE49-F238E27FC236}">
                <a16:creationId xmlns:a16="http://schemas.microsoft.com/office/drawing/2014/main" xmlns="" id="{97106F15-0188-478C-9F2C-08D65BE454DB}"/>
              </a:ext>
            </a:extLst>
          </p:cNvPr>
          <p:cNvSpPr txBox="1"/>
          <p:nvPr>
            <p:custDataLst>
              <p:tags r:id="rId89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09" name="OTLSHAPE_T_46e30c646be5446391b6755afc2df59e_Duration">
            <a:extLst>
              <a:ext uri="{FF2B5EF4-FFF2-40B4-BE49-F238E27FC236}">
                <a16:creationId xmlns:a16="http://schemas.microsoft.com/office/drawing/2014/main" xmlns="" id="{51B4B121-8C7D-4EE6-973F-D2A46131593F}"/>
              </a:ext>
            </a:extLst>
          </p:cNvPr>
          <p:cNvSpPr txBox="1"/>
          <p:nvPr>
            <p:custDataLst>
              <p:tags r:id="rId90"/>
            </p:custDataLst>
          </p:nvPr>
        </p:nvSpPr>
        <p:spPr>
          <a:xfrm>
            <a:off x="5597992" y="30410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4 days</a:t>
            </a:r>
          </a:p>
        </p:txBody>
      </p:sp>
      <p:sp>
        <p:nvSpPr>
          <p:cNvPr id="110" name="OTLSHAPE_T_46e30c646be5446391b6755afc2df59e_Title">
            <a:extLst>
              <a:ext uri="{FF2B5EF4-FFF2-40B4-BE49-F238E27FC236}">
                <a16:creationId xmlns:a16="http://schemas.microsoft.com/office/drawing/2014/main" xmlns="" id="{2B8F7351-6D45-4A5B-944A-F85174097055}"/>
              </a:ext>
            </a:extLst>
          </p:cNvPr>
          <p:cNvSpPr txBox="1"/>
          <p:nvPr>
            <p:custDataLst>
              <p:tags r:id="rId91"/>
            </p:custDataLst>
          </p:nvPr>
        </p:nvSpPr>
        <p:spPr>
          <a:xfrm>
            <a:off x="7772705" y="3033713"/>
            <a:ext cx="10541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Performance levels</a:t>
            </a:r>
          </a:p>
        </p:txBody>
      </p:sp>
      <p:sp>
        <p:nvSpPr>
          <p:cNvPr id="111" name="OTLSHAPE_T_46e30c646be5446391b6755afc2df59e_TextPercentage" hidden="1">
            <a:extLst>
              <a:ext uri="{FF2B5EF4-FFF2-40B4-BE49-F238E27FC236}">
                <a16:creationId xmlns:a16="http://schemas.microsoft.com/office/drawing/2014/main" xmlns="" id="{DB059366-C411-4C91-979B-DAE1E0F8E8F6}"/>
              </a:ext>
            </a:extLst>
          </p:cNvPr>
          <p:cNvSpPr txBox="1"/>
          <p:nvPr>
            <p:custDataLst>
              <p:tags r:id="rId92"/>
            </p:custDataLst>
          </p:nvPr>
        </p:nvSpPr>
        <p:spPr>
          <a:xfrm>
            <a:off x="5948174" y="30337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114" name="OTLSHAPE_T_02a71671bdef4403a66b6da4f835c01e_JoinedDate" hidden="1">
            <a:extLst>
              <a:ext uri="{FF2B5EF4-FFF2-40B4-BE49-F238E27FC236}">
                <a16:creationId xmlns:a16="http://schemas.microsoft.com/office/drawing/2014/main" xmlns="" id="{46A6924B-94D1-455F-86FC-D3B5347439C5}"/>
              </a:ext>
            </a:extLst>
          </p:cNvPr>
          <p:cNvSpPr txBox="1"/>
          <p:nvPr>
            <p:custDataLst>
              <p:tags r:id="rId93"/>
            </p:custDataLst>
          </p:nvPr>
        </p:nvSpPr>
        <p:spPr>
          <a:xfrm>
            <a:off x="12700" y="-610547"/>
            <a:ext cx="8001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Jun 19 - Jun 27</a:t>
            </a:r>
          </a:p>
        </p:txBody>
      </p:sp>
      <p:sp>
        <p:nvSpPr>
          <p:cNvPr id="115" name="OTLSHAPE_T_02a71671bdef4403a66b6da4f835c01e_StartDate" hidden="1">
            <a:extLst>
              <a:ext uri="{FF2B5EF4-FFF2-40B4-BE49-F238E27FC236}">
                <a16:creationId xmlns:a16="http://schemas.microsoft.com/office/drawing/2014/main" xmlns="" id="{434871C8-2952-4D09-A372-5B7BBBEEF059}"/>
              </a:ext>
            </a:extLst>
          </p:cNvPr>
          <p:cNvSpPr txBox="1"/>
          <p:nvPr>
            <p:custDataLst>
              <p:tags r:id="rId94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16" name="OTLSHAPE_T_02a71671bdef4403a66b6da4f835c01e_EndDate" hidden="1">
            <a:extLst>
              <a:ext uri="{FF2B5EF4-FFF2-40B4-BE49-F238E27FC236}">
                <a16:creationId xmlns:a16="http://schemas.microsoft.com/office/drawing/2014/main" xmlns="" id="{33289292-28D5-4D9D-8811-5423FB113071}"/>
              </a:ext>
            </a:extLst>
          </p:cNvPr>
          <p:cNvSpPr txBox="1"/>
          <p:nvPr>
            <p:custDataLst>
              <p:tags r:id="rId95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17" name="OTLSHAPE_T_02a71671bdef4403a66b6da4f835c01e_Duration">
            <a:extLst>
              <a:ext uri="{FF2B5EF4-FFF2-40B4-BE49-F238E27FC236}">
                <a16:creationId xmlns:a16="http://schemas.microsoft.com/office/drawing/2014/main" xmlns="" id="{FD2E86D0-3801-4111-9567-07E1D6BDC3A8}"/>
              </a:ext>
            </a:extLst>
          </p:cNvPr>
          <p:cNvSpPr txBox="1"/>
          <p:nvPr>
            <p:custDataLst>
              <p:tags r:id="rId96"/>
            </p:custDataLst>
          </p:nvPr>
        </p:nvSpPr>
        <p:spPr>
          <a:xfrm>
            <a:off x="6780616" y="32569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6 days</a:t>
            </a:r>
          </a:p>
        </p:txBody>
      </p:sp>
      <p:sp>
        <p:nvSpPr>
          <p:cNvPr id="118" name="OTLSHAPE_T_02a71671bdef4403a66b6da4f835c01e_Title">
            <a:extLst>
              <a:ext uri="{FF2B5EF4-FFF2-40B4-BE49-F238E27FC236}">
                <a16:creationId xmlns:a16="http://schemas.microsoft.com/office/drawing/2014/main" xmlns="" id="{0D5CBB2B-E3FD-47EA-917E-54653EF325A7}"/>
              </a:ext>
            </a:extLst>
          </p:cNvPr>
          <p:cNvSpPr txBox="1"/>
          <p:nvPr>
            <p:custDataLst>
              <p:tags r:id="rId97"/>
            </p:custDataLst>
          </p:nvPr>
        </p:nvSpPr>
        <p:spPr>
          <a:xfrm>
            <a:off x="9842298" y="3249613"/>
            <a:ext cx="13335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Review work breakdown</a:t>
            </a:r>
          </a:p>
        </p:txBody>
      </p:sp>
      <p:sp>
        <p:nvSpPr>
          <p:cNvPr id="119" name="OTLSHAPE_T_02a71671bdef4403a66b6da4f835c01e_TextPercentage" hidden="1">
            <a:extLst>
              <a:ext uri="{FF2B5EF4-FFF2-40B4-BE49-F238E27FC236}">
                <a16:creationId xmlns:a16="http://schemas.microsoft.com/office/drawing/2014/main" xmlns="" id="{9EC242C3-52E4-4F1B-A480-6237F014CB22}"/>
              </a:ext>
            </a:extLst>
          </p:cNvPr>
          <p:cNvSpPr txBox="1"/>
          <p:nvPr>
            <p:custDataLst>
              <p:tags r:id="rId98"/>
            </p:custDataLst>
          </p:nvPr>
        </p:nvSpPr>
        <p:spPr>
          <a:xfrm>
            <a:off x="7130798" y="32496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122" name="OTLSHAPE_T_7d582951193b4ad5be7a41cdfe3d5495_JoinedDate" hidden="1">
            <a:extLst>
              <a:ext uri="{FF2B5EF4-FFF2-40B4-BE49-F238E27FC236}">
                <a16:creationId xmlns:a16="http://schemas.microsoft.com/office/drawing/2014/main" xmlns="" id="{71FD19AE-C863-4525-9266-4CCA1C6713A0}"/>
              </a:ext>
            </a:extLst>
          </p:cNvPr>
          <p:cNvSpPr txBox="1"/>
          <p:nvPr>
            <p:custDataLst>
              <p:tags r:id="rId99"/>
            </p:custDataLst>
          </p:nvPr>
        </p:nvSpPr>
        <p:spPr>
          <a:xfrm>
            <a:off x="12700" y="-610547"/>
            <a:ext cx="8001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Jun 15 - Jun 22</a:t>
            </a:r>
          </a:p>
        </p:txBody>
      </p:sp>
      <p:sp>
        <p:nvSpPr>
          <p:cNvPr id="123" name="OTLSHAPE_T_7d582951193b4ad5be7a41cdfe3d5495_StartDate" hidden="1">
            <a:extLst>
              <a:ext uri="{FF2B5EF4-FFF2-40B4-BE49-F238E27FC236}">
                <a16:creationId xmlns:a16="http://schemas.microsoft.com/office/drawing/2014/main" xmlns="" id="{FA73828D-86F6-41B2-9F3F-C93FBBD96C38}"/>
              </a:ext>
            </a:extLst>
          </p:cNvPr>
          <p:cNvSpPr txBox="1"/>
          <p:nvPr>
            <p:custDataLst>
              <p:tags r:id="rId100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24" name="OTLSHAPE_T_7d582951193b4ad5be7a41cdfe3d5495_EndDate" hidden="1">
            <a:extLst>
              <a:ext uri="{FF2B5EF4-FFF2-40B4-BE49-F238E27FC236}">
                <a16:creationId xmlns:a16="http://schemas.microsoft.com/office/drawing/2014/main" xmlns="" id="{539A5671-16AF-4173-AFD4-0142C11F9717}"/>
              </a:ext>
            </a:extLst>
          </p:cNvPr>
          <p:cNvSpPr txBox="1"/>
          <p:nvPr>
            <p:custDataLst>
              <p:tags r:id="rId101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25" name="OTLSHAPE_T_7d582951193b4ad5be7a41cdfe3d5495_Duration">
            <a:extLst>
              <a:ext uri="{FF2B5EF4-FFF2-40B4-BE49-F238E27FC236}">
                <a16:creationId xmlns:a16="http://schemas.microsoft.com/office/drawing/2014/main" xmlns="" id="{B17C8CE1-A85C-44B5-AEBF-FE07676B681A}"/>
              </a:ext>
            </a:extLst>
          </p:cNvPr>
          <p:cNvSpPr txBox="1"/>
          <p:nvPr>
            <p:custDataLst>
              <p:tags r:id="rId102"/>
            </p:custDataLst>
          </p:nvPr>
        </p:nvSpPr>
        <p:spPr>
          <a:xfrm>
            <a:off x="5597992" y="34728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6 days</a:t>
            </a:r>
          </a:p>
        </p:txBody>
      </p:sp>
      <p:sp>
        <p:nvSpPr>
          <p:cNvPr id="126" name="OTLSHAPE_T_7d582951193b4ad5be7a41cdfe3d5495_Title">
            <a:extLst>
              <a:ext uri="{FF2B5EF4-FFF2-40B4-BE49-F238E27FC236}">
                <a16:creationId xmlns:a16="http://schemas.microsoft.com/office/drawing/2014/main" xmlns="" id="{6C5FFE78-7F7D-457D-A957-B477C3A32F02}"/>
              </a:ext>
            </a:extLst>
          </p:cNvPr>
          <p:cNvSpPr txBox="1"/>
          <p:nvPr>
            <p:custDataLst>
              <p:tags r:id="rId103"/>
            </p:custDataLst>
          </p:nvPr>
        </p:nvSpPr>
        <p:spPr>
          <a:xfrm>
            <a:off x="8364017" y="3465513"/>
            <a:ext cx="1066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Adjustments Phase</a:t>
            </a:r>
          </a:p>
        </p:txBody>
      </p:sp>
      <p:sp>
        <p:nvSpPr>
          <p:cNvPr id="127" name="OTLSHAPE_T_7d582951193b4ad5be7a41cdfe3d5495_TextPercentage" hidden="1">
            <a:extLst>
              <a:ext uri="{FF2B5EF4-FFF2-40B4-BE49-F238E27FC236}">
                <a16:creationId xmlns:a16="http://schemas.microsoft.com/office/drawing/2014/main" xmlns="" id="{F737F965-1CF9-447D-9F6B-B9C46B48F9E5}"/>
              </a:ext>
            </a:extLst>
          </p:cNvPr>
          <p:cNvSpPr txBox="1"/>
          <p:nvPr>
            <p:custDataLst>
              <p:tags r:id="rId104"/>
            </p:custDataLst>
          </p:nvPr>
        </p:nvSpPr>
        <p:spPr>
          <a:xfrm>
            <a:off x="5948174" y="34655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130" name="OTLSHAPE_T_7da3fd72b6ad4712874f562e992f4c72_JoinedDate" hidden="1">
            <a:extLst>
              <a:ext uri="{FF2B5EF4-FFF2-40B4-BE49-F238E27FC236}">
                <a16:creationId xmlns:a16="http://schemas.microsoft.com/office/drawing/2014/main" xmlns="" id="{0A10CDBA-BA0B-4DED-9739-A88DA88596FD}"/>
              </a:ext>
            </a:extLst>
          </p:cNvPr>
          <p:cNvSpPr txBox="1"/>
          <p:nvPr>
            <p:custDataLst>
              <p:tags r:id="rId105"/>
            </p:custDataLst>
          </p:nvPr>
        </p:nvSpPr>
        <p:spPr>
          <a:xfrm>
            <a:off x="12700" y="-610547"/>
            <a:ext cx="8001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Jun 22 - Jun 26</a:t>
            </a:r>
          </a:p>
        </p:txBody>
      </p:sp>
      <p:sp>
        <p:nvSpPr>
          <p:cNvPr id="131" name="OTLSHAPE_T_7da3fd72b6ad4712874f562e992f4c72_StartDate" hidden="1">
            <a:extLst>
              <a:ext uri="{FF2B5EF4-FFF2-40B4-BE49-F238E27FC236}">
                <a16:creationId xmlns:a16="http://schemas.microsoft.com/office/drawing/2014/main" xmlns="" id="{2AE77155-AB4F-4495-A7AC-6CAE29DAE756}"/>
              </a:ext>
            </a:extLst>
          </p:cNvPr>
          <p:cNvSpPr txBox="1"/>
          <p:nvPr>
            <p:custDataLst>
              <p:tags r:id="rId106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32" name="OTLSHAPE_T_7da3fd72b6ad4712874f562e992f4c72_EndDate" hidden="1">
            <a:extLst>
              <a:ext uri="{FF2B5EF4-FFF2-40B4-BE49-F238E27FC236}">
                <a16:creationId xmlns:a16="http://schemas.microsoft.com/office/drawing/2014/main" xmlns="" id="{422053ED-1E71-4758-9C69-7C2F02B5C3BD}"/>
              </a:ext>
            </a:extLst>
          </p:cNvPr>
          <p:cNvSpPr txBox="1"/>
          <p:nvPr>
            <p:custDataLst>
              <p:tags r:id="rId107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33" name="OTLSHAPE_T_7da3fd72b6ad4712874f562e992f4c72_Duration">
            <a:extLst>
              <a:ext uri="{FF2B5EF4-FFF2-40B4-BE49-F238E27FC236}">
                <a16:creationId xmlns:a16="http://schemas.microsoft.com/office/drawing/2014/main" xmlns="" id="{7A8FA3CE-D9F2-4AA4-9DFE-7F11640DBE1C}"/>
              </a:ext>
            </a:extLst>
          </p:cNvPr>
          <p:cNvSpPr txBox="1"/>
          <p:nvPr>
            <p:custDataLst>
              <p:tags r:id="rId108"/>
            </p:custDataLst>
          </p:nvPr>
        </p:nvSpPr>
        <p:spPr>
          <a:xfrm>
            <a:off x="7667585" y="36887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3 days</a:t>
            </a:r>
          </a:p>
        </p:txBody>
      </p:sp>
      <p:sp>
        <p:nvSpPr>
          <p:cNvPr id="134" name="OTLSHAPE_T_7da3fd72b6ad4712874f562e992f4c72_Title">
            <a:extLst>
              <a:ext uri="{FF2B5EF4-FFF2-40B4-BE49-F238E27FC236}">
                <a16:creationId xmlns:a16="http://schemas.microsoft.com/office/drawing/2014/main" xmlns="" id="{AB64432C-1968-4726-9321-D6AA62FBEC68}"/>
              </a:ext>
            </a:extLst>
          </p:cNvPr>
          <p:cNvSpPr txBox="1"/>
          <p:nvPr>
            <p:custDataLst>
              <p:tags r:id="rId109"/>
            </p:custDataLst>
          </p:nvPr>
        </p:nvSpPr>
        <p:spPr>
          <a:xfrm>
            <a:off x="9546641" y="3681413"/>
            <a:ext cx="7620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8">
                <a:solidFill>
                  <a:schemeClr val="dk1"/>
                </a:solidFill>
                <a:latin typeface="Arial" panose="020B0604020202020204" pitchFamily="34" charset="0"/>
              </a:rPr>
              <a:t>Triage causes</a:t>
            </a:r>
          </a:p>
        </p:txBody>
      </p:sp>
      <p:sp>
        <p:nvSpPr>
          <p:cNvPr id="135" name="OTLSHAPE_T_7da3fd72b6ad4712874f562e992f4c72_TextPercentage" hidden="1">
            <a:extLst>
              <a:ext uri="{FF2B5EF4-FFF2-40B4-BE49-F238E27FC236}">
                <a16:creationId xmlns:a16="http://schemas.microsoft.com/office/drawing/2014/main" xmlns="" id="{F54E7F50-DC78-41C2-874D-7934DBF6D9C7}"/>
              </a:ext>
            </a:extLst>
          </p:cNvPr>
          <p:cNvSpPr txBox="1"/>
          <p:nvPr>
            <p:custDataLst>
              <p:tags r:id="rId110"/>
            </p:custDataLst>
          </p:nvPr>
        </p:nvSpPr>
        <p:spPr>
          <a:xfrm>
            <a:off x="8017766" y="36814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138" name="OTLSHAPE_T_f7fee1142fa34a0e8d641ab5472aed15_JoinedDate" hidden="1">
            <a:extLst>
              <a:ext uri="{FF2B5EF4-FFF2-40B4-BE49-F238E27FC236}">
                <a16:creationId xmlns:a16="http://schemas.microsoft.com/office/drawing/2014/main" xmlns="" id="{C756C0DE-3DEA-4C6D-9871-EF1931674B66}"/>
              </a:ext>
            </a:extLst>
          </p:cNvPr>
          <p:cNvSpPr txBox="1"/>
          <p:nvPr>
            <p:custDataLst>
              <p:tags r:id="rId111"/>
            </p:custDataLst>
          </p:nvPr>
        </p:nvSpPr>
        <p:spPr>
          <a:xfrm>
            <a:off x="12700" y="-610547"/>
            <a:ext cx="800100" cy="1397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>
                <a:solidFill>
                  <a:schemeClr val="dk2"/>
                </a:solidFill>
                <a:latin typeface="Arial" panose="020B0604020202020204" pitchFamily="34" charset="0"/>
              </a:rPr>
              <a:t>Jun 26 - Jun 30</a:t>
            </a:r>
          </a:p>
        </p:txBody>
      </p:sp>
      <p:sp>
        <p:nvSpPr>
          <p:cNvPr id="139" name="OTLSHAPE_T_f7fee1142fa34a0e8d641ab5472aed15_StartDate" hidden="1">
            <a:extLst>
              <a:ext uri="{FF2B5EF4-FFF2-40B4-BE49-F238E27FC236}">
                <a16:creationId xmlns:a16="http://schemas.microsoft.com/office/drawing/2014/main" xmlns="" id="{1A58B5EE-22D8-4E9A-8F8A-DE7168579D0D}"/>
              </a:ext>
            </a:extLst>
          </p:cNvPr>
          <p:cNvSpPr txBox="1"/>
          <p:nvPr>
            <p:custDataLst>
              <p:tags r:id="rId112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40" name="OTLSHAPE_T_f7fee1142fa34a0e8d641ab5472aed15_EndDate" hidden="1">
            <a:extLst>
              <a:ext uri="{FF2B5EF4-FFF2-40B4-BE49-F238E27FC236}">
                <a16:creationId xmlns:a16="http://schemas.microsoft.com/office/drawing/2014/main" xmlns="" id="{C02BF216-FEB1-4FD5-921F-A3D1743426B7}"/>
              </a:ext>
            </a:extLst>
          </p:cNvPr>
          <p:cNvSpPr txBox="1"/>
          <p:nvPr>
            <p:custDataLst>
              <p:tags r:id="rId113"/>
            </p:custDataLst>
          </p:nvPr>
        </p:nvSpPr>
        <p:spPr>
          <a:xfrm>
            <a:off x="12700" y="81950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en-GB" sz="900">
              <a:solidFill>
                <a:schemeClr val="dk2"/>
              </a:solidFill>
              <a:latin typeface="Arial" panose="020B0604020202020204" pitchFamily="34" charset="0"/>
            </a:endParaRPr>
          </a:p>
        </p:txBody>
      </p:sp>
      <p:sp>
        <p:nvSpPr>
          <p:cNvPr id="141" name="OTLSHAPE_T_f7fee1142fa34a0e8d641ab5472aed15_Duration">
            <a:extLst>
              <a:ext uri="{FF2B5EF4-FFF2-40B4-BE49-F238E27FC236}">
                <a16:creationId xmlns:a16="http://schemas.microsoft.com/office/drawing/2014/main" xmlns="" id="{C0AA2206-2EF9-4DC2-B27F-7FFD283FC0D6}"/>
              </a:ext>
            </a:extLst>
          </p:cNvPr>
          <p:cNvSpPr txBox="1"/>
          <p:nvPr>
            <p:custDataLst>
              <p:tags r:id="rId114"/>
            </p:custDataLst>
          </p:nvPr>
        </p:nvSpPr>
        <p:spPr>
          <a:xfrm>
            <a:off x="8850209" y="3904615"/>
            <a:ext cx="3048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800" spc="-8">
                <a:solidFill>
                  <a:srgbClr val="737373"/>
                </a:solidFill>
                <a:latin typeface="Arial" panose="020B0604020202020204" pitchFamily="34" charset="0"/>
              </a:rPr>
              <a:t>4 days</a:t>
            </a:r>
          </a:p>
        </p:txBody>
      </p:sp>
      <p:sp>
        <p:nvSpPr>
          <p:cNvPr id="142" name="OTLSHAPE_T_f7fee1142fa34a0e8d641ab5472aed15_Title">
            <a:extLst>
              <a:ext uri="{FF2B5EF4-FFF2-40B4-BE49-F238E27FC236}">
                <a16:creationId xmlns:a16="http://schemas.microsoft.com/office/drawing/2014/main" xmlns="" id="{5D430B1E-9CC8-4804-A6BB-96896B7952AA}"/>
              </a:ext>
            </a:extLst>
          </p:cNvPr>
          <p:cNvSpPr txBox="1"/>
          <p:nvPr>
            <p:custDataLst>
              <p:tags r:id="rId115"/>
            </p:custDataLst>
          </p:nvPr>
        </p:nvSpPr>
        <p:spPr>
          <a:xfrm>
            <a:off x="10729266" y="3897313"/>
            <a:ext cx="6604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Monitoring  </a:t>
            </a:r>
          </a:p>
        </p:txBody>
      </p:sp>
      <p:sp>
        <p:nvSpPr>
          <p:cNvPr id="143" name="OTLSHAPE_T_f7fee1142fa34a0e8d641ab5472aed15_TextPercentage" hidden="1">
            <a:extLst>
              <a:ext uri="{FF2B5EF4-FFF2-40B4-BE49-F238E27FC236}">
                <a16:creationId xmlns:a16="http://schemas.microsoft.com/office/drawing/2014/main" xmlns="" id="{474347FA-C6AA-42F0-9497-AC227D45AC3C}"/>
              </a:ext>
            </a:extLst>
          </p:cNvPr>
          <p:cNvSpPr txBox="1"/>
          <p:nvPr>
            <p:custDataLst>
              <p:tags r:id="rId116"/>
            </p:custDataLst>
          </p:nvPr>
        </p:nvSpPr>
        <p:spPr>
          <a:xfrm>
            <a:off x="9200390" y="3897313"/>
            <a:ext cx="177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900" spc="-18">
                <a:solidFill>
                  <a:srgbClr val="EEECE1"/>
                </a:solidFill>
                <a:latin typeface="Arial" panose="020B0604020202020204" pitchFamily="34" charset="0"/>
              </a:rPr>
              <a:t>0%</a:t>
            </a:r>
          </a:p>
        </p:txBody>
      </p:sp>
      <p:sp>
        <p:nvSpPr>
          <p:cNvPr id="23" name="OTLSHAPE_M_4c0629c169b043b6bdb1df04ed12c257_Shape">
            <a:extLst>
              <a:ext uri="{FF2B5EF4-FFF2-40B4-BE49-F238E27FC236}">
                <a16:creationId xmlns:a16="http://schemas.microsoft.com/office/drawing/2014/main" xmlns="" id="{144DE64F-38F3-43DA-9FD0-3EB6719F3800}"/>
              </a:ext>
            </a:extLst>
          </p:cNvPr>
          <p:cNvSpPr/>
          <p:nvPr>
            <p:custDataLst>
              <p:tags r:id="rId117"/>
            </p:custDataLst>
          </p:nvPr>
        </p:nvSpPr>
        <p:spPr>
          <a:xfrm>
            <a:off x="5242356" y="4541520"/>
            <a:ext cx="228600" cy="254000"/>
          </a:xfrm>
          <a:prstGeom prst="downArrow">
            <a:avLst/>
          </a:prstGeom>
          <a:solidFill>
            <a:srgbClr val="84DD6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TLSHAPE_M_4960d85fce254bd98d336c2310e99970_Shape">
            <a:extLst>
              <a:ext uri="{FF2B5EF4-FFF2-40B4-BE49-F238E27FC236}">
                <a16:creationId xmlns:a16="http://schemas.microsoft.com/office/drawing/2014/main" xmlns="" id="{143E6ED2-5C5A-431B-B2F3-0B4F2ECF2D77}"/>
              </a:ext>
            </a:extLst>
          </p:cNvPr>
          <p:cNvSpPr/>
          <p:nvPr>
            <p:custDataLst>
              <p:tags r:id="rId118"/>
            </p:custDataLst>
          </p:nvPr>
        </p:nvSpPr>
        <p:spPr>
          <a:xfrm>
            <a:off x="7607605" y="4541520"/>
            <a:ext cx="228600" cy="254000"/>
          </a:xfrm>
          <a:prstGeom prst="downArrow">
            <a:avLst/>
          </a:prstGeom>
          <a:solidFill>
            <a:srgbClr val="84DD6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TLSHAPE_M_2a42d28fbef34ff497c854897c79e133_Shape">
            <a:extLst>
              <a:ext uri="{FF2B5EF4-FFF2-40B4-BE49-F238E27FC236}">
                <a16:creationId xmlns:a16="http://schemas.microsoft.com/office/drawing/2014/main" xmlns="" id="{090FBAF4-1CCC-4DA0-BECC-D9D572165D3E}"/>
              </a:ext>
            </a:extLst>
          </p:cNvPr>
          <p:cNvSpPr/>
          <p:nvPr>
            <p:custDataLst>
              <p:tags r:id="rId119"/>
            </p:custDataLst>
          </p:nvPr>
        </p:nvSpPr>
        <p:spPr>
          <a:xfrm>
            <a:off x="9381541" y="4541520"/>
            <a:ext cx="228600" cy="254000"/>
          </a:xfrm>
          <a:prstGeom prst="downArrow">
            <a:avLst/>
          </a:prstGeom>
          <a:solidFill>
            <a:srgbClr val="AA6BA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TLSHAPE_M_4a407986099442349961753ab97f196b_Shape">
            <a:extLst>
              <a:ext uri="{FF2B5EF4-FFF2-40B4-BE49-F238E27FC236}">
                <a16:creationId xmlns:a16="http://schemas.microsoft.com/office/drawing/2014/main" xmlns="" id="{B2DBD022-A644-4CF7-85EB-E48865E29629}"/>
              </a:ext>
            </a:extLst>
          </p:cNvPr>
          <p:cNvSpPr/>
          <p:nvPr>
            <p:custDataLst>
              <p:tags r:id="rId120"/>
            </p:custDataLst>
          </p:nvPr>
        </p:nvSpPr>
        <p:spPr>
          <a:xfrm>
            <a:off x="11155478" y="4541520"/>
            <a:ext cx="228600" cy="254000"/>
          </a:xfrm>
          <a:prstGeom prst="downArrow">
            <a:avLst/>
          </a:prstGeom>
          <a:solidFill>
            <a:srgbClr val="AA6BA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TLSHAPE_M_f4b4d16723454c5681b1256f82343087_Shape">
            <a:extLst>
              <a:ext uri="{FF2B5EF4-FFF2-40B4-BE49-F238E27FC236}">
                <a16:creationId xmlns:a16="http://schemas.microsoft.com/office/drawing/2014/main" xmlns="" id="{07E236E7-E2DC-4664-98BD-F29C54462661}"/>
              </a:ext>
            </a:extLst>
          </p:cNvPr>
          <p:cNvSpPr/>
          <p:nvPr>
            <p:custDataLst>
              <p:tags r:id="rId121"/>
            </p:custDataLst>
          </p:nvPr>
        </p:nvSpPr>
        <p:spPr>
          <a:xfrm>
            <a:off x="1103171" y="5049520"/>
            <a:ext cx="228600" cy="254000"/>
          </a:xfrm>
          <a:prstGeom prst="upArrow">
            <a:avLst/>
          </a:prstGeom>
          <a:solidFill>
            <a:srgbClr val="69747C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TLSHAPE_M_c3b8ad15914040bf9ea050b831e2fbf0_Shape">
            <a:extLst>
              <a:ext uri="{FF2B5EF4-FFF2-40B4-BE49-F238E27FC236}">
                <a16:creationId xmlns:a16="http://schemas.microsoft.com/office/drawing/2014/main" xmlns="" id="{26F78E16-7C57-4725-823F-A1A195371336}"/>
              </a:ext>
            </a:extLst>
          </p:cNvPr>
          <p:cNvSpPr/>
          <p:nvPr>
            <p:custDataLst>
              <p:tags r:id="rId122"/>
            </p:custDataLst>
          </p:nvPr>
        </p:nvSpPr>
        <p:spPr>
          <a:xfrm>
            <a:off x="3764076" y="5049520"/>
            <a:ext cx="228600" cy="254000"/>
          </a:xfrm>
          <a:prstGeom prst="upArrow">
            <a:avLst/>
          </a:prstGeom>
          <a:solidFill>
            <a:srgbClr val="6BAA75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TLSHAPE_M_6afe8cdde0834d2cacb7c590ec063f4b_Shape">
            <a:extLst>
              <a:ext uri="{FF2B5EF4-FFF2-40B4-BE49-F238E27FC236}">
                <a16:creationId xmlns:a16="http://schemas.microsoft.com/office/drawing/2014/main" xmlns="" id="{861578BC-D77A-4571-AFC8-724295BCDAEE}"/>
              </a:ext>
            </a:extLst>
          </p:cNvPr>
          <p:cNvSpPr/>
          <p:nvPr>
            <p:custDataLst>
              <p:tags r:id="rId123"/>
            </p:custDataLst>
          </p:nvPr>
        </p:nvSpPr>
        <p:spPr>
          <a:xfrm>
            <a:off x="6424981" y="5049520"/>
            <a:ext cx="228600" cy="254000"/>
          </a:xfrm>
          <a:prstGeom prst="upArrow">
            <a:avLst/>
          </a:prstGeom>
          <a:solidFill>
            <a:srgbClr val="84DD6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TLSHAPE_M_01366dfa8a9047deb84cca0070d8d214_Shape">
            <a:extLst>
              <a:ext uri="{FF2B5EF4-FFF2-40B4-BE49-F238E27FC236}">
                <a16:creationId xmlns:a16="http://schemas.microsoft.com/office/drawing/2014/main" xmlns="" id="{C2E9878A-4840-460D-87D2-A7FFAAE34721}"/>
              </a:ext>
            </a:extLst>
          </p:cNvPr>
          <p:cNvSpPr/>
          <p:nvPr>
            <p:custDataLst>
              <p:tags r:id="rId124"/>
            </p:custDataLst>
          </p:nvPr>
        </p:nvSpPr>
        <p:spPr>
          <a:xfrm>
            <a:off x="8198917" y="5049520"/>
            <a:ext cx="228600" cy="254000"/>
          </a:xfrm>
          <a:prstGeom prst="upArrow">
            <a:avLst/>
          </a:prstGeom>
          <a:solidFill>
            <a:srgbClr val="84DD6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TLSHAPE_M_4c666328a91345b1957fc53581732d91_Shape">
            <a:extLst>
              <a:ext uri="{FF2B5EF4-FFF2-40B4-BE49-F238E27FC236}">
                <a16:creationId xmlns:a16="http://schemas.microsoft.com/office/drawing/2014/main" xmlns="" id="{B24F6A4C-5270-4F5F-BF54-F60E27E7FD0F}"/>
              </a:ext>
            </a:extLst>
          </p:cNvPr>
          <p:cNvSpPr/>
          <p:nvPr>
            <p:custDataLst>
              <p:tags r:id="rId125"/>
            </p:custDataLst>
          </p:nvPr>
        </p:nvSpPr>
        <p:spPr>
          <a:xfrm>
            <a:off x="9972854" y="5049520"/>
            <a:ext cx="228600" cy="254000"/>
          </a:xfrm>
          <a:prstGeom prst="upArrow">
            <a:avLst/>
          </a:prstGeom>
          <a:solidFill>
            <a:srgbClr val="AA6BA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TLSHAPE_M_4c0629c169b043b6bdb1df04ed12c257_Title">
            <a:extLst>
              <a:ext uri="{FF2B5EF4-FFF2-40B4-BE49-F238E27FC236}">
                <a16:creationId xmlns:a16="http://schemas.microsoft.com/office/drawing/2014/main" xmlns="" id="{F62A7341-C45D-4177-B2FE-93AA9DFF23F4}"/>
              </a:ext>
            </a:extLst>
          </p:cNvPr>
          <p:cNvSpPr txBox="1"/>
          <p:nvPr>
            <p:custDataLst>
              <p:tags r:id="rId126"/>
            </p:custDataLst>
          </p:nvPr>
        </p:nvSpPr>
        <p:spPr>
          <a:xfrm>
            <a:off x="5108858" y="4255135"/>
            <a:ext cx="5080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900" b="1" spc="-6">
                <a:solidFill>
                  <a:schemeClr val="dk1"/>
                </a:solidFill>
                <a:latin typeface="Arial" panose="020B0604020202020204" pitchFamily="34" charset="0"/>
              </a:rPr>
              <a:t>Metrics 1</a:t>
            </a:r>
          </a:p>
        </p:txBody>
      </p:sp>
      <p:sp>
        <p:nvSpPr>
          <p:cNvPr id="22" name="OTLSHAPE_M_4c0629c169b043b6bdb1df04ed12c257_Date">
            <a:extLst>
              <a:ext uri="{FF2B5EF4-FFF2-40B4-BE49-F238E27FC236}">
                <a16:creationId xmlns:a16="http://schemas.microsoft.com/office/drawing/2014/main" xmlns="" id="{DE973ABD-9963-4862-97B2-8D1B48C3AFE4}"/>
              </a:ext>
            </a:extLst>
          </p:cNvPr>
          <p:cNvSpPr txBox="1"/>
          <p:nvPr>
            <p:custDataLst>
              <p:tags r:id="rId127"/>
            </p:custDataLst>
          </p:nvPr>
        </p:nvSpPr>
        <p:spPr>
          <a:xfrm>
            <a:off x="5204108" y="4399280"/>
            <a:ext cx="3175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pc="-8">
                <a:solidFill>
                  <a:schemeClr val="dk2"/>
                </a:solidFill>
                <a:latin typeface="Arial" panose="020B0604020202020204" pitchFamily="34" charset="0"/>
              </a:rPr>
              <a:t>Jun 12</a:t>
            </a:r>
          </a:p>
        </p:txBody>
      </p:sp>
      <p:sp>
        <p:nvSpPr>
          <p:cNvPr id="24" name="OTLSHAPE_M_4960d85fce254bd98d336c2310e99970_Title">
            <a:extLst>
              <a:ext uri="{FF2B5EF4-FFF2-40B4-BE49-F238E27FC236}">
                <a16:creationId xmlns:a16="http://schemas.microsoft.com/office/drawing/2014/main" xmlns="" id="{93CB2701-A0C8-4BA3-9151-D119A9F602D0}"/>
              </a:ext>
            </a:extLst>
          </p:cNvPr>
          <p:cNvSpPr txBox="1"/>
          <p:nvPr>
            <p:custDataLst>
              <p:tags r:id="rId128"/>
            </p:custDataLst>
          </p:nvPr>
        </p:nvSpPr>
        <p:spPr>
          <a:xfrm>
            <a:off x="7474107" y="4255135"/>
            <a:ext cx="5080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900" b="1" spc="-6">
                <a:solidFill>
                  <a:schemeClr val="dk1"/>
                </a:solidFill>
                <a:latin typeface="Arial" panose="020B0604020202020204" pitchFamily="34" charset="0"/>
              </a:rPr>
              <a:t>Metrics 2</a:t>
            </a:r>
          </a:p>
        </p:txBody>
      </p:sp>
      <p:sp>
        <p:nvSpPr>
          <p:cNvPr id="25" name="OTLSHAPE_M_4960d85fce254bd98d336c2310e99970_Date">
            <a:extLst>
              <a:ext uri="{FF2B5EF4-FFF2-40B4-BE49-F238E27FC236}">
                <a16:creationId xmlns:a16="http://schemas.microsoft.com/office/drawing/2014/main" xmlns="" id="{17797CFF-979B-4010-A2D3-B25AC09BBE75}"/>
              </a:ext>
            </a:extLst>
          </p:cNvPr>
          <p:cNvSpPr txBox="1"/>
          <p:nvPr>
            <p:custDataLst>
              <p:tags r:id="rId129"/>
            </p:custDataLst>
          </p:nvPr>
        </p:nvSpPr>
        <p:spPr>
          <a:xfrm>
            <a:off x="7569357" y="4399280"/>
            <a:ext cx="3175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pc="-8">
                <a:solidFill>
                  <a:schemeClr val="dk2"/>
                </a:solidFill>
                <a:latin typeface="Arial" panose="020B0604020202020204" pitchFamily="34" charset="0"/>
              </a:rPr>
              <a:t>Jun 20</a:t>
            </a:r>
          </a:p>
        </p:txBody>
      </p:sp>
      <p:sp>
        <p:nvSpPr>
          <p:cNvPr id="27" name="OTLSHAPE_M_2a42d28fbef34ff497c854897c79e133_Title">
            <a:extLst>
              <a:ext uri="{FF2B5EF4-FFF2-40B4-BE49-F238E27FC236}">
                <a16:creationId xmlns:a16="http://schemas.microsoft.com/office/drawing/2014/main" xmlns="" id="{6E3EC6D4-1CB5-47D1-92CA-9EAFC10EE813}"/>
              </a:ext>
            </a:extLst>
          </p:cNvPr>
          <p:cNvSpPr txBox="1"/>
          <p:nvPr>
            <p:custDataLst>
              <p:tags r:id="rId130"/>
            </p:custDataLst>
          </p:nvPr>
        </p:nvSpPr>
        <p:spPr>
          <a:xfrm>
            <a:off x="8956049" y="4255135"/>
            <a:ext cx="10922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Operating snapshot</a:t>
            </a:r>
          </a:p>
        </p:txBody>
      </p:sp>
      <p:sp>
        <p:nvSpPr>
          <p:cNvPr id="28" name="OTLSHAPE_M_2a42d28fbef34ff497c854897c79e133_Date">
            <a:extLst>
              <a:ext uri="{FF2B5EF4-FFF2-40B4-BE49-F238E27FC236}">
                <a16:creationId xmlns:a16="http://schemas.microsoft.com/office/drawing/2014/main" xmlns="" id="{0A63D12C-EE0D-42D6-926B-E4B73D253B7C}"/>
              </a:ext>
            </a:extLst>
          </p:cNvPr>
          <p:cNvSpPr txBox="1"/>
          <p:nvPr>
            <p:custDataLst>
              <p:tags r:id="rId131"/>
            </p:custDataLst>
          </p:nvPr>
        </p:nvSpPr>
        <p:spPr>
          <a:xfrm>
            <a:off x="9343293" y="4399280"/>
            <a:ext cx="3175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pc="-8">
                <a:solidFill>
                  <a:schemeClr val="dk2"/>
                </a:solidFill>
                <a:latin typeface="Arial" panose="020B0604020202020204" pitchFamily="34" charset="0"/>
              </a:rPr>
              <a:t>Jun 26</a:t>
            </a:r>
          </a:p>
        </p:txBody>
      </p:sp>
      <p:sp>
        <p:nvSpPr>
          <p:cNvPr id="30" name="OTLSHAPE_M_4a407986099442349961753ab97f196b_Title">
            <a:extLst>
              <a:ext uri="{FF2B5EF4-FFF2-40B4-BE49-F238E27FC236}">
                <a16:creationId xmlns:a16="http://schemas.microsoft.com/office/drawing/2014/main" xmlns="" id="{0F8C4C60-264A-4949-8A8A-091012238805}"/>
              </a:ext>
            </a:extLst>
          </p:cNvPr>
          <p:cNvSpPr txBox="1"/>
          <p:nvPr>
            <p:custDataLst>
              <p:tags r:id="rId132"/>
            </p:custDataLst>
          </p:nvPr>
        </p:nvSpPr>
        <p:spPr>
          <a:xfrm>
            <a:off x="11021980" y="4255135"/>
            <a:ext cx="5080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900" b="1" spc="-6">
                <a:solidFill>
                  <a:schemeClr val="dk1"/>
                </a:solidFill>
                <a:latin typeface="Arial" panose="020B0604020202020204" pitchFamily="34" charset="0"/>
              </a:rPr>
              <a:t>Metrics 3</a:t>
            </a:r>
          </a:p>
        </p:txBody>
      </p:sp>
      <p:sp>
        <p:nvSpPr>
          <p:cNvPr id="31" name="OTLSHAPE_M_4a407986099442349961753ab97f196b_Date">
            <a:extLst>
              <a:ext uri="{FF2B5EF4-FFF2-40B4-BE49-F238E27FC236}">
                <a16:creationId xmlns:a16="http://schemas.microsoft.com/office/drawing/2014/main" xmlns="" id="{C345AC70-C824-40C9-A3C5-6EEC1A19E757}"/>
              </a:ext>
            </a:extLst>
          </p:cNvPr>
          <p:cNvSpPr txBox="1"/>
          <p:nvPr>
            <p:custDataLst>
              <p:tags r:id="rId133"/>
            </p:custDataLst>
          </p:nvPr>
        </p:nvSpPr>
        <p:spPr>
          <a:xfrm>
            <a:off x="11162463" y="4399280"/>
            <a:ext cx="2159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pc="-6">
                <a:solidFill>
                  <a:schemeClr val="dk2"/>
                </a:solidFill>
                <a:latin typeface="Arial" panose="020B0604020202020204" pitchFamily="34" charset="0"/>
              </a:rPr>
              <a:t>Jul 2</a:t>
            </a:r>
          </a:p>
        </p:txBody>
      </p:sp>
      <p:sp>
        <p:nvSpPr>
          <p:cNvPr id="33" name="OTLSHAPE_M_f4b4d16723454c5681b1256f82343087_Title">
            <a:extLst>
              <a:ext uri="{FF2B5EF4-FFF2-40B4-BE49-F238E27FC236}">
                <a16:creationId xmlns:a16="http://schemas.microsoft.com/office/drawing/2014/main" xmlns="" id="{9C2E50F4-9634-43BC-8950-DF0A66E8BB98}"/>
              </a:ext>
            </a:extLst>
          </p:cNvPr>
          <p:cNvSpPr txBox="1"/>
          <p:nvPr>
            <p:custDataLst>
              <p:tags r:id="rId134"/>
            </p:custDataLst>
          </p:nvPr>
        </p:nvSpPr>
        <p:spPr>
          <a:xfrm>
            <a:off x="655305" y="5458460"/>
            <a:ext cx="11303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Identify client issues</a:t>
            </a:r>
          </a:p>
        </p:txBody>
      </p:sp>
      <p:sp>
        <p:nvSpPr>
          <p:cNvPr id="34" name="OTLSHAPE_M_f4b4d16723454c5681b1256f82343087_Date">
            <a:extLst>
              <a:ext uri="{FF2B5EF4-FFF2-40B4-BE49-F238E27FC236}">
                <a16:creationId xmlns:a16="http://schemas.microsoft.com/office/drawing/2014/main" xmlns="" id="{DCCDAECA-94F3-4698-B435-BAC680335C15}"/>
              </a:ext>
            </a:extLst>
          </p:cNvPr>
          <p:cNvSpPr txBox="1"/>
          <p:nvPr>
            <p:custDataLst>
              <p:tags r:id="rId135"/>
            </p:custDataLst>
          </p:nvPr>
        </p:nvSpPr>
        <p:spPr>
          <a:xfrm>
            <a:off x="1050868" y="5328920"/>
            <a:ext cx="3429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pc="-6">
                <a:solidFill>
                  <a:schemeClr val="dk2"/>
                </a:solidFill>
                <a:latin typeface="Arial" panose="020B0604020202020204" pitchFamily="34" charset="0"/>
              </a:rPr>
              <a:t>May 29</a:t>
            </a:r>
          </a:p>
        </p:txBody>
      </p:sp>
      <p:sp>
        <p:nvSpPr>
          <p:cNvPr id="36" name="OTLSHAPE_M_c3b8ad15914040bf9ea050b831e2fbf0_Title">
            <a:extLst>
              <a:ext uri="{FF2B5EF4-FFF2-40B4-BE49-F238E27FC236}">
                <a16:creationId xmlns:a16="http://schemas.microsoft.com/office/drawing/2014/main" xmlns="" id="{F4EA0371-6AD1-4F90-BF8C-12975E1CD098}"/>
              </a:ext>
            </a:extLst>
          </p:cNvPr>
          <p:cNvSpPr txBox="1"/>
          <p:nvPr>
            <p:custDataLst>
              <p:tags r:id="rId136"/>
            </p:custDataLst>
          </p:nvPr>
        </p:nvSpPr>
        <p:spPr>
          <a:xfrm>
            <a:off x="3220918" y="5458460"/>
            <a:ext cx="1320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Performance thresholds</a:t>
            </a:r>
          </a:p>
        </p:txBody>
      </p:sp>
      <p:sp>
        <p:nvSpPr>
          <p:cNvPr id="37" name="OTLSHAPE_M_c3b8ad15914040bf9ea050b831e2fbf0_Date">
            <a:extLst>
              <a:ext uri="{FF2B5EF4-FFF2-40B4-BE49-F238E27FC236}">
                <a16:creationId xmlns:a16="http://schemas.microsoft.com/office/drawing/2014/main" xmlns="" id="{ECCCEADA-4651-4E5F-AEC0-B4AF486AE536}"/>
              </a:ext>
            </a:extLst>
          </p:cNvPr>
          <p:cNvSpPr txBox="1"/>
          <p:nvPr>
            <p:custDataLst>
              <p:tags r:id="rId137"/>
            </p:custDataLst>
          </p:nvPr>
        </p:nvSpPr>
        <p:spPr>
          <a:xfrm>
            <a:off x="3754085" y="5328920"/>
            <a:ext cx="2540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pc="-8">
                <a:solidFill>
                  <a:schemeClr val="dk2"/>
                </a:solidFill>
                <a:latin typeface="Arial" panose="020B0604020202020204" pitchFamily="34" charset="0"/>
              </a:rPr>
              <a:t>Jun 7</a:t>
            </a:r>
          </a:p>
        </p:txBody>
      </p:sp>
      <p:sp>
        <p:nvSpPr>
          <p:cNvPr id="39" name="OTLSHAPE_M_6afe8cdde0834d2cacb7c590ec063f4b_Title">
            <a:extLst>
              <a:ext uri="{FF2B5EF4-FFF2-40B4-BE49-F238E27FC236}">
                <a16:creationId xmlns:a16="http://schemas.microsoft.com/office/drawing/2014/main" xmlns="" id="{1B7A9B81-8E9E-48CA-B960-E193A0FEF96F}"/>
              </a:ext>
            </a:extLst>
          </p:cNvPr>
          <p:cNvSpPr txBox="1"/>
          <p:nvPr>
            <p:custDataLst>
              <p:tags r:id="rId138"/>
            </p:custDataLst>
          </p:nvPr>
        </p:nvSpPr>
        <p:spPr>
          <a:xfrm>
            <a:off x="6075456" y="5458460"/>
            <a:ext cx="9398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Statistical review</a:t>
            </a:r>
          </a:p>
        </p:txBody>
      </p:sp>
      <p:sp>
        <p:nvSpPr>
          <p:cNvPr id="40" name="OTLSHAPE_M_6afe8cdde0834d2cacb7c590ec063f4b_Date">
            <a:extLst>
              <a:ext uri="{FF2B5EF4-FFF2-40B4-BE49-F238E27FC236}">
                <a16:creationId xmlns:a16="http://schemas.microsoft.com/office/drawing/2014/main" xmlns="" id="{AFE3ACEF-B129-4FB6-9D5C-65DE5285FA22}"/>
              </a:ext>
            </a:extLst>
          </p:cNvPr>
          <p:cNvSpPr txBox="1"/>
          <p:nvPr>
            <p:custDataLst>
              <p:tags r:id="rId139"/>
            </p:custDataLst>
          </p:nvPr>
        </p:nvSpPr>
        <p:spPr>
          <a:xfrm>
            <a:off x="6386732" y="5328920"/>
            <a:ext cx="3175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pc="-8">
                <a:solidFill>
                  <a:schemeClr val="dk2"/>
                </a:solidFill>
                <a:latin typeface="Arial" panose="020B0604020202020204" pitchFamily="34" charset="0"/>
              </a:rPr>
              <a:t>Jun 16</a:t>
            </a:r>
          </a:p>
        </p:txBody>
      </p:sp>
      <p:sp>
        <p:nvSpPr>
          <p:cNvPr id="42" name="OTLSHAPE_M_01366dfa8a9047deb84cca0070d8d214_Title">
            <a:extLst>
              <a:ext uri="{FF2B5EF4-FFF2-40B4-BE49-F238E27FC236}">
                <a16:creationId xmlns:a16="http://schemas.microsoft.com/office/drawing/2014/main" xmlns="" id="{9CB152F2-5D3D-4346-8732-105D7A35573C}"/>
              </a:ext>
            </a:extLst>
          </p:cNvPr>
          <p:cNvSpPr txBox="1"/>
          <p:nvPr>
            <p:custDataLst>
              <p:tags r:id="rId140"/>
            </p:custDataLst>
          </p:nvPr>
        </p:nvSpPr>
        <p:spPr>
          <a:xfrm>
            <a:off x="7690832" y="5458460"/>
            <a:ext cx="12573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Adjustments Complete</a:t>
            </a:r>
          </a:p>
        </p:txBody>
      </p:sp>
      <p:sp>
        <p:nvSpPr>
          <p:cNvPr id="43" name="OTLSHAPE_M_01366dfa8a9047deb84cca0070d8d214_Date">
            <a:extLst>
              <a:ext uri="{FF2B5EF4-FFF2-40B4-BE49-F238E27FC236}">
                <a16:creationId xmlns:a16="http://schemas.microsoft.com/office/drawing/2014/main" xmlns="" id="{AED7D705-A1B8-4474-8E28-4CFF2991318B}"/>
              </a:ext>
            </a:extLst>
          </p:cNvPr>
          <p:cNvSpPr txBox="1"/>
          <p:nvPr>
            <p:custDataLst>
              <p:tags r:id="rId141"/>
            </p:custDataLst>
          </p:nvPr>
        </p:nvSpPr>
        <p:spPr>
          <a:xfrm>
            <a:off x="8160669" y="5328920"/>
            <a:ext cx="3175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pc="-8">
                <a:solidFill>
                  <a:schemeClr val="dk2"/>
                </a:solidFill>
                <a:latin typeface="Arial" panose="020B0604020202020204" pitchFamily="34" charset="0"/>
              </a:rPr>
              <a:t>Jun 22</a:t>
            </a:r>
          </a:p>
        </p:txBody>
      </p:sp>
      <p:sp>
        <p:nvSpPr>
          <p:cNvPr id="45" name="OTLSHAPE_M_4c666328a91345b1957fc53581732d91_Title">
            <a:extLst>
              <a:ext uri="{FF2B5EF4-FFF2-40B4-BE49-F238E27FC236}">
                <a16:creationId xmlns:a16="http://schemas.microsoft.com/office/drawing/2014/main" xmlns="" id="{29B469C3-6F29-43AB-807C-4EF33230457F}"/>
              </a:ext>
            </a:extLst>
          </p:cNvPr>
          <p:cNvSpPr txBox="1"/>
          <p:nvPr>
            <p:custDataLst>
              <p:tags r:id="rId142"/>
            </p:custDataLst>
          </p:nvPr>
        </p:nvSpPr>
        <p:spPr>
          <a:xfrm>
            <a:off x="9664836" y="5458460"/>
            <a:ext cx="850900" cy="13144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900" b="1" spc="-4">
                <a:solidFill>
                  <a:schemeClr val="dk1"/>
                </a:solidFill>
                <a:latin typeface="Arial" panose="020B0604020202020204" pitchFamily="34" charset="0"/>
              </a:rPr>
              <a:t>Implementation</a:t>
            </a:r>
          </a:p>
        </p:txBody>
      </p:sp>
      <p:sp>
        <p:nvSpPr>
          <p:cNvPr id="46" name="OTLSHAPE_M_4c666328a91345b1957fc53581732d91_Date">
            <a:extLst>
              <a:ext uri="{FF2B5EF4-FFF2-40B4-BE49-F238E27FC236}">
                <a16:creationId xmlns:a16="http://schemas.microsoft.com/office/drawing/2014/main" xmlns="" id="{7CD87B1A-1707-4F94-9965-6903E44B95A4}"/>
              </a:ext>
            </a:extLst>
          </p:cNvPr>
          <p:cNvSpPr txBox="1"/>
          <p:nvPr>
            <p:custDataLst>
              <p:tags r:id="rId143"/>
            </p:custDataLst>
          </p:nvPr>
        </p:nvSpPr>
        <p:spPr>
          <a:xfrm>
            <a:off x="9934605" y="5328920"/>
            <a:ext cx="317500" cy="11684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800" spc="-8">
                <a:solidFill>
                  <a:schemeClr val="dk2"/>
                </a:solidFill>
                <a:latin typeface="Arial" panose="020B0604020202020204" pitchFamily="34" charset="0"/>
              </a:rPr>
              <a:t>Jun 28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3507273" y="364067"/>
            <a:ext cx="5472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u="sng" dirty="0" smtClean="0">
                <a:latin typeface="Forte" pitchFamily="66" charset="0"/>
              </a:rPr>
              <a:t>Project Overview Chart Sample</a:t>
            </a:r>
            <a:endParaRPr lang="en-US" sz="3200" u="sng" dirty="0">
              <a:latin typeface="Forte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4072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X3N3aW1sYW5lc1YyIjpbXSwiQ3VsdHVyZUluZm9OYW1lIjoiZW4tVVMiLCJTdHlsZU5hbWUiOm51bGwsIlZlcnNpb24iOnsiJGlkIjoiMiIsIlZlcnNpb24iOiIzLjYuMSIsIk9yaWdpbmFsQXNzZW1ibHlWZXJzaW9uIjoiNS4wMC4wMS4wMCIsIkVkaXRpb24iOiJQcm8iLCJMYXN0U2F2ZWRFZGl0aW9uIjozLCJJc1BsdXNFZGl0aW9uIjp0cnVlLCJJc1Byb0VkaXRpb24iOnRydWV9LCJFZmZlY3QiOjAsIlN0eWxlIjp7IiRpZCI6IjMiLCJUaW1lYmFuZFN0eWxlIjp7IiRpZCI6IjQiLCJTY2FsZU1hcmtpbmciOjAsIlNoYXBlIjowLCJTaGFwZVN0eWxlIjp7IiRpZCI6IjUiLCJNYXJnaW4iOnsiJGlkIjoiNiIsIlRvcCI6MC4wLCJMZWZ0IjoxMi4wLCJSaWdodCI6MTIuMCwiQm90dG9tIjowLjB9LCJQYWRkaW5nIjp7IiRpZCI6IjciLCJUb3AiOjUuMCwiTGVmdCI6MC4wLCJSaWdodCI6MC4wLCJCb3R0b20iOjUuMH0sIkJhY2tncm91bmQiOnsiJGlkIjoiOCIsIkNvbG9yIjp7IiRpZCI6IjkiLCJBIjoyNTUsIlIiOjg0LCJHIjo4NCwiQiI6ODR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TWlkZGxlVGllclNoYXBlU3R5bGUiOnsiJGlkIjoiMTMiLCJNYXJnaW4iOnsiJHJlZiI6IjYifSwiUGFkZGluZyI6eyIkcmVmIjoiNyJ9LCJCYWNrZ3JvdW5kIjp7IiRyZWYiOiI4In0sIklzVmlzaWJsZSI6dHJ1ZSwiV2lkdGgiOjg1OC4wLCJIZWlnaHQiOjMwLjAsIkJvcmRlclN0eWxlIjpudWxsLCJQYXJlbnRTdHlsZSI6bnVsbH0sIkJvdHRvbVRpZXJTaGFwZVN0eWxlIjp7IiRpZCI6IjE0IiwiTWFyZ2luIjp7IiRyZWYiOiI2In0sIlBhZGRpbmciOnsiJHJlZiI6IjcifSwiQmFja2dyb3VuZCI6eyIkcmVmIjoiOCJ9LCJJc1Zpc2libGUiOnRydWUsIldpZHRoIjo4NTguMCwiSGVpZ2h0IjozMC4wLCJCb3JkZXJTdHlsZSI6bnVsbCwiUGFyZW50U3R5bGUiOm51bGx9LCJSaWdodEVuZENhcHNTdHlsZSI6eyIkaWQiOiIxNSIsIkZvbnRTZXR0aW5ncyI6eyIkaWQiOiIxNiIsIkZvbnRTaXplIjoxNiwiRm9udE5hbWUiOiJBcmlhbCIsIklzQm9sZCI6dHJ1ZSwiSXNJdGFsaWMiOmZhbHNlLCJJc1VuZGVybGluZWQiOmZhbHNlLCJQYXJlbnRTdHlsZSI6bnVsbH0sIkF1dG9TaXplIjowLCJGb3JlZ3JvdW5kIjp7IiRpZCI6IjE3IiwiQ29sb3IiOnsiJGlkIjoiMTgiLCJBIjoyNTUsIlIiOjIzNywiRyI6MTI1LCJCIjo0OX19LCJNYXhXaWR0aCI6IkluZmluaXR5IiwiTWF4SGVpZ2h0IjoiSW5maW5pdHkiLCJTbWFydEZvcmVncm91bmRJc0FjdGl2ZSI6ZmFsc2UsIkhvcml6b250YWxBbGlnbm1lbnQiOjAsIlZlcnRpY2FsQWxpZ25tZW50IjowLCJTbWFydEZvcmVncm91bmQiOm51bGwsIkJhY2tncm91bmRGaWxsVHlwZSI6MCwiTWFyZ2luIjp7IiRpZCI6IjE5IiwiVG9wIjowLjAsIkxlZnQiOjAuMCwiUmlnaHQiOjI1LjAsIkJvdHRvbSI6MC4wfSwiUGFkZGluZyI6eyIkaWQiOiIyMCIsIlRvcCI6MC4wLCJMZWZ0IjowLjAsIlJpZ2h0IjowLjAsIkJvdHRvbSI6MC4wfSwiQmFja2dyb3VuZCI6eyIkaWQiOiIyMSIsIkNvbG9yIjp7IiRpZCI6IjIyIiwiQSI6ODksIlIiOjAsIkciOjAsIkIiOjB9fSwiSXNWaXNpYmxlIjpmYWxzZSwiV2lkdGgiOjAuMCwiSGVpZ2h0IjowLjAsIkJvcmRlclN0eWxlIjpudWxsLCJQYXJlbnRTdHlsZSI6bnVsbH0sIkxlZnRFbmRDYXBzU3R5bGUiOnsiJGlkIjoiMjMiLCJGb250U2V0dGluZ3MiOnsiJGlkIjoiMjQiLCJGb250U2l6ZSI6MTYsIkZvbnROYW1lIjoiQXJpYWwiLCJJc0JvbGQiOnRydWUsIklzSXRhbGljIjpmYWxzZSwiSXNVbmRlcmxpbmVkIjpmYWxzZSwiUGFyZW50U3R5bGUiOm51bGx9LCJBdXRvU2l6ZSI6MCwiRm9yZWdyb3VuZCI6eyIkaWQiOiIyNSIsIkNvbG9yIjp7IiRpZCI6IjI2IiwiQSI6MjU1LCJSIjoyMzcsIkciOjEyNSwiQiI6NDl9fSwiTWF4V2lkdGgiOiJJbmZpbml0eSIsIk1heEhlaWdodCI6IkluZmluaXR5IiwiU21hcnRGb3JlZ3JvdW5kSXNBY3RpdmUiOmZhbHNlLCJIb3Jpem9udGFsQWxpZ25tZW50IjowLCJWZXJ0aWNhbEFsaWdubWVudCI6MCwiU21hcnRGb3JlZ3JvdW5kIjpudWxsLCJCYWNrZ3JvdW5kRmlsbFR5cGUiOjAsIk1hcmdpbiI6eyIkaWQiOiIyNyIsIlRvcCI6MC4wLCJMZWZ0IjoyNS4wLCJSaWdodCI6MC4wLCJCb3R0b20iOjAuMH0sIlBhZGRpbmciOnsiJGlkIjoiMjgiLCJUb3AiOjAuMCwiTGVmdCI6MC4wLCJSaWdodCI6MC4wLCJCb3R0b20iOjAuMH0sIkJhY2tncm91bmQiOnsiJGlkIjoiMjkiLCJDb2xvciI6eyIkcmVmIjoiMjIifX0sIklzVmlzaWJsZSI6ZmFsc2UsIldpZHRoIjowLjAsIkhlaWdodCI6MC4wLCJCb3JkZXJTdHlsZSI6bnVsbCwiUGFyZW50U3R5bGUiOm51bGx9LCJUb2RheVRleHRTdHlsZSI6eyIkaWQiOiIzMCIsIkZvbnRTZXR0aW5ncyI6eyIkaWQiOiIzMSIsIkZvbnRTaXplIjoxMiwiRm9udE5hbWUiOiJBcmlhbCIsIklzQm9sZCI6ZmFsc2UsIklzSXRhbGljIjpmYWxzZSwiSXNVbmRlcmxpbmVkIjpmYWxzZSwiUGFyZW50U3R5bGUiOm51bGx9LCJBdXRvU2l6ZSI6MCwiRm9yZWdyb3VuZCI6eyIkaWQiOiIzMiIsIkNvbG9yIjp7IiRpZCI6IjMz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M0IiwiVG9wIjowLjAsIkxlZnQiOjAuMCwiUmlnaHQiOjAuMCwiQm90dG9tIjowLjB9LCJQYWRkaW5nIjp7IiRpZCI6IjM1IiwiVG9wIjowLjAsIkxlZnQiOjAuMCwiUmlnaHQiOjAuMCwiQm90dG9tIjowLjB9LCJCYWNrZ3JvdW5kIjp7IiRpZCI6IjM2IiwiQ29sb3IiOnsiJHJlZiI6IjIyIn19LCJJc1Zpc2libGUiOnRydWUsIldpZHRoIjowLjAsIkhlaWdodCI6MC4wLCJCb3JkZXJTdHlsZSI6bnVsbCwiUGFyZW50U3R5bGUiOm51bGx9LCJUb2RheU1hcmtlclN0eWxlIjp7IiRpZCI6IjM3IiwiTWFyZ2luIjp7IiRpZCI6IjM4IiwiVG9wIjowLjAsIkxlZnQiOjAuMCwiUmlnaHQiOjAuMCwiQm90dG9tIjowLjB9LCJQYWRkaW5nIjp7IiRpZCI6IjM5IiwiVG9wIjowLjAsIkxlZnQiOjAuMCwiUmlnaHQiOjAuMCwiQm90dG9tIjowLjB9LCJCYWNrZ3JvdW5kIjp7IiRpZCI6IjQwIiwiQ29sb3IiOnsiJGlkIjoiNDEiLCJBIjoyNTUsIlIiOjI1NSwiRyI6MCwiQiI6MH19LCJJc1Zpc2libGUiOnRydWUsIldpZHRoIjowLjAsIkhlaWdodCI6MC4wLCJCb3JkZXJTdHlsZSI6bnVsbCwiUGFyZW50U3R5bGUiOm51bGx9LCJTY2FsZVN0eWxlIjp7IiRpZCI6IjQyIiwiU2hhcGUiOjAsIlNob3dTZWdtZW50U2VwYXJhdG9ycyI6dHJ1ZSwiU2VnbWVudFNlcGFyYXRvck9wYWNpdHkiOjMwLCJIYXNCZWVuVmlzaWJsZUJlZm9yZSI6dHJ1ZSwiRm9udFNldHRpbmdzIjp7IiRpZCI6IjQzIiwiRm9udFNpemUiOjEwLCJGb250TmFtZSI6IkFyaWFsIiwiSXNCb2xkIjpmYWxzZSwiSXNJdGFsaWMiOmZhbHNlLCJJc1VuZGVybGluZWQiOmZhbHNlLCJQYXJlbnRTdHlsZSI6bnVsbH0sIkF1dG9TaXplIjowLCJGb3JlZ3JvdW5kIjp7IiRpZCI6IjQ0IiwiQ29sb3IiOnsiJGlkIjoiNDUiLCJBIjoyNTUsIlIiOjI1NSwiRyI6MjU1LCJCIjoyNTV9fSwiTWF4V2lkdGgiOjIwMC4wLCJNYXhIZWlnaHQiOiJJbmZpbml0eSIsIlNtYXJ0Rm9yZWdyb3VuZElzQWN0aXZlIjpmYWxzZSwiSG9yaXpvbnRhbEFsaWdubWVudCI6MCwiVmVydGljYWxBbGlnbm1lbnQiOjEsIlNtYXJ0Rm9yZWdyb3VuZCI6bnVsbCwiQmFja2dyb3VuZEZpbGxUeXBlIjowLCJNYXJnaW4iOnsiJGlkIjoiNDYiLCJUb3AiOjAuMCwiTGVmdCI6NS4wLCJSaWdodCI6MC4wLCJCb3R0b20iOjAuMH0sIlBhZGRpbmciOnsiJGlkIjoiNDciLCJUb3AiOjAuMCwiTGVmdCI6MC4wLCJSaWdodCI6MC4wLCJCb3R0b20iOjAuMH0sIkJhY2tncm91bmQiOnsiJGlkIjoiNDgiLCJDb2xvciI6eyIkcmVmIjoiMjIifX0sIklzVmlzaWJsZSI6dHJ1ZSwiV2lkdGgiOjAuMCwiSGVpZ2h0IjowLjAsIkJvcmRlclN0eWxlIjpudWxsLCJQYXJlbnRTdHlsZSI6bnVsbH0sIlNpbmdsZVNjYWxlU2hhcGVTdHlsZSI6eyIkaWQiOiI0OSIsIlNoYXBlIjowLCJIZWlnaHQiOjMwLjB9LCJNaWRkbGVUaWVyU2NhbGVTdHlsZSI6eyIkaWQiOiI1MCIsIlNoYXBlIjowLCJTaG93U2VnbWVudFNlcGFyYXRvcnMiOnRydWUsIlNlZ21lbnRTZXBhcmF0b3JPcGFjaXR5IjozMCwiSGFzQmVlblZpc2libGVCZWZvcmUiOmZhbHNlLCJGb250U2V0dGluZ3MiOnsiJGlkIjoiNTEiLCJGb250U2l6ZSI6MTAsIkZvbnROYW1lIjoiQXJpYWwiLCJJc0JvbGQiOmZhbHNlLCJJc0l0YWxpYyI6ZmFsc2UsIklzVW5kZXJsaW5lZCI6ZmFsc2UsIlBhcmVudFN0eWxlIjpudWxsfSwiQXV0b1NpemUiOjAsIkZvcmVncm91bmQiOnsiJHJlZiI6IjQ0In0sIk1heFdpZHRoIjoyMDAuMCwiTWF4SGVpZ2h0IjoiSW5maW5pdHkiLCJTbWFydEZvcmVncm91bmRJc0FjdGl2ZSI6ZmFsc2UsIkhvcml6b250YWxBbGlnbm1lbnQiOjAsIlZlcnRpY2FsQWxpZ25tZW50IjoxLCJTbWFydEZvcmVncm91bmQiOm51bGwsIkJhY2tncm91bmRGaWxsVHlwZSI6MCwiTWFyZ2luIjp7IiRyZWYiOiI0NiJ9LCJQYWRkaW5nIjp7IiRyZWYiOiI0NyJ9LCJCYWNrZ3JvdW5kIjp7IiRyZWYiOiI0OCJ9LCJJc1Zpc2libGUiOmZhbHNlLCJXaWR0aCI6MC4wLCJIZWlnaHQiOjAuMCwiQm9yZGVyU3R5bGUiOm51bGwsIlBhcmVudFN0eWxlIjpudWxsfSwiQm90dG9tVGllclNjYWxlU3R5bGUiOnsiJGlkIjoiNTIiLCJTaGFwZSI6MCwiU2hvd1NlZ21lbnRTZXBhcmF0b3JzIjp0cnVlLCJTZWdtZW50U2VwYXJhdG9yT3BhY2l0eSI6MzAsIkhhc0JlZW5WaXNpYmxlQmVmb3JlIjpmYWxzZSwiRm9udFNldHRpbmdzIjp7IiRpZCI6IjUzIiwiRm9udFNpemUiOjEwLCJGb250TmFtZSI6IkFyaWFsIiwiSXNCb2xkIjpmYWxzZSwiSXNJdGFsaWMiOmZhbHNlLCJJc1VuZGVybGluZWQiOmZhbHNlLCJQYXJlbnRTdHlsZSI6bnVsbH0sIkF1dG9TaXplIjowLCJGb3JlZ3JvdW5kIjp7IiRyZWYiOiI0NCJ9LCJNYXhXaWR0aCI6MjAwLjAsIk1heEhlaWdodCI6IkluZmluaXR5IiwiU21hcnRGb3JlZ3JvdW5kSXNBY3RpdmUiOmZhbHNlLCJIb3Jpem9udGFsQWxpZ25tZW50IjowLCJWZXJ0aWNhbEFsaWdubWVudCI6MSwiU21hcnRGb3JlZ3JvdW5kIjpudWxsLCJCYWNrZ3JvdW5kRmlsbFR5cGUiOjAsIk1hcmdpbiI6eyIkcmVmIjoiNDYifSwiUGFkZGluZyI6eyIkcmVmIjoiNDcifSwiQmFja2dyb3VuZCI6eyIkcmVmIjoiNDgifSwiSXNWaXNpYmxlIjpmYWxzZSwiV2lkdGgiOjAuMCwiSGVpZ2h0IjowLjAsIkJvcmRlclN0eWxlIjpudWxsLCJQYXJlbnRTdHlsZSI6bnVsbH0sIkVsYXBzZWRUaW1lQmFja2dyb3VuZCI6eyIkaWQiOiI1NCIsIkNvbG9yIjp7IiRpZCI6IjU1IiwiQSI6MTkxLCJSIjoyNTUsIkciOjAsIkIiOjB9fSwiQXBwZW5kWWVhck9uWWVhckNoYW5nZSI6dHJ1ZSwiRWxhcHNlZFRpbWVGb3JtYXQiOjIsIlRvZGF5TWFya2VyUG9zaXRpb24iOjMsIlF1aWNrUG9zaXRpb24iOjMsIkFic29sdXRlUG9zaXRpb24iOjM3Mi42LCJNYXJnaW4iOnsiJGlkIjoiNTYiLCJUb3AiOjAuMCwiTGVmdCI6MTAuMCwiUmlnaHQiOjEwLjAsIkJvdHRvbSI6MC4wfSwiUGFkZGluZyI6eyIkaWQiOiI1NyIsIlRvcCI6MC4wLCJMZWZ0IjowLjAsIlJpZ2h0IjowLjAsIkJvdHRvbSI6MC4wfSwiQmFja2dyb3VuZCI6eyIkaWQiOiI1OCIsIkNvbG9yIjp7IiRpZCI6IjU5IiwiQSI6MjU1LCJSIjozMSwiRyI6NzMsIkIiOjEyNX19LCJJc1Zpc2libGUiOnRydWUsIldpZHRoIjowLjAsIkhlaWdodCI6MC4wLCJCb3JkZXJTdHlsZSI6bnVsbCwiUGFyZW50U3R5bGUiOm51bGx9LCJEZWZhdWx0TWlsZXN0b25lU3R5bGUiOnsiJGlkIjoiNjAiLCJTaGFwZSI6MCwiQ29ubmVjdG9yTWFyZ2luIjp7IiRpZCI6IjYxIiwiVG9wIjowLjAsIkxlZnQiOjIuMCwiUmlnaHQiOjIuMCwiQm90dG9tIjowLjB9LCJDb25uZWN0b3JTdHlsZSI6eyIkaWQiOiI2MiIsIkxpbmVDb2xvciI6eyIkaWQiOiI2MyIsIiR0eXBlIjoiTkxSRS5Db21tb24uRG9tLlNvbGlkQ29sb3JCcnVzaCwgTkxSRS5Db21tb24iLCJDb2xvciI6eyIkaWQiOiI2NCIsIkEiOjEyNywiUiI6MzEsIkciOjczLCJCIjoxMjZ9fSwiTGluZVdlaWdodCI6MS4wLCJMaW5lVHlwZSI6MCwiUGFyZW50U3R5bGUiOm51bGx9LCJJc0JlbG93VGltZWJhbmQiOmZhbHNlLCJQb3NpdGlvbk9uVGFzayI6MCwiSGlkZURhdGUiOmZhbHNlLCJTaGFwZVNpemUiOjEsIlNwYWNpbmciOjEuMCwiUGFkZGluZyI6eyIkaWQiOiI2NSIsIlRvcCI6Ny4wLCJMZWZ0IjozLjAsIlJpZ2h0IjowLjAsIkJvdHRvbSI6Mi4wfSwiU2hhcGVTdHlsZSI6eyIkaWQiOiI2NiIsIk1hcmdpbiI6eyIkaWQiOiI2NyIsIlRvcCI6MC4wLCJMZWZ0IjowLjAsIlJpZ2h0IjowLjAsIkJvdHRvbSI6MC4wfSwiUGFkZGluZyI6eyIkaWQiOiI2OCIsIlRvcCI6MC4wLCJMZWZ0IjowLjAsIlJpZ2h0IjowLjAsIkJvdHRvbSI6MC4wfSwiQmFja2dyb3VuZCI6eyIkaWQiOiI2OSIsIkNvbG9yIjp7IiRpZCI6IjcwIiwiQSI6MjU1LCJSIjowLCJHIjoxMTQsIkIiOjE4OH19LCJJc1Zpc2libGUiOnRydWUsIldpZHRoIjoxOC4wLCJIZWlnaHQiOjIwLjAsIkJvcmRlclN0eWxlIjp7IiRpZCI6IjcxIiwiTGluZUNvbG9yIjp7IiRpZCI6IjcyIiwiJHR5cGUiOiJOTFJFLkNvbW1vbi5Eb20uU29saWRDb2xvckJydXNoLCBOTFJFLkNvbW1vbiIsIkNvbG9yIjp7IiRpZCI6IjczIiwiQSI6MjU1LCJSIjoyNTUsIkciOjAsIkIiOjB9fSwiTGluZVdlaWdodCI6MC4wLCJMaW5lVHlwZSI6MCwiUGFyZW50U3R5bGUiOm51bGx9LCJQYXJlbnRTdHlsZSI6bnVsbH0sIlRpdGxlU3R5bGUiOnsiJGlkIjoiNzQiLCJGb250U2V0dGluZ3MiOnsiJGlkIjoiNzUiLCJGb250U2l6ZSI6MTAsIkZvbnROYW1lIjoiQXJpYWwiLCJJc0JvbGQiOnRydWUsIklzSXRhbGljIjpmYWxzZSwiSXNVbmRlcmxpbmVkIjpmYWxzZSwiUGFyZW50U3R5bGUiOm51bGx9LCJBdXRvU2l6ZSI6MCwiRm9yZWdyb3VuZCI6eyIkaWQiOiI3NiIsIkNvbG9yIjp7IiRpZCI6Ijc3IiwiQSI6MjU1LCJSIjowLCJHIjowLCJCIjowfX0sIk1heFdpZHRoIjoyMDAuMCwiTWF4SGVpZ2h0IjoiSW5maW5pdHkiLCJTbWFydEZvcmVncm91bmRJc0FjdGl2ZSI6ZmFsc2UsIkhvcml6b250YWxBbGlnbm1lbnQiOjEsIlZlcnRpY2FsQWxpZ25tZW50IjowLCJTbWFydEZvcmVncm91bmQiOm51bGwsIkJhY2tncm91bmRGaWxsVHlwZSI6MCwiTWFyZ2luIjp7IiRpZCI6Ijc4IiwiVG9wIjowLjAsIkxlZnQiOjAuMCwiUmlnaHQiOjAuMCwiQm90dG9tIjowLjB9LCJQYWRkaW5nIjp7IiRpZCI6Ijc5IiwiVG9wIjowLjAsIkxlZnQiOjAuMCwiUmlnaHQiOjAuMCwiQm90dG9tIjowLjB9LCJCYWNrZ3JvdW5kIjp7IiRpZCI6IjgwIiwiQ29sb3IiOnsiJHJlZiI6IjIyIn19LCJJc1Zpc2libGUiOnRydWUsIldpZHRoIjowLjAsIkhlaWdodCI6MC4wLCJCb3JkZXJTdHlsZSI6bnVsbCwiUGFyZW50U3R5bGUiOm51bGx9LCJEYXRlU3R5bGUiOnsiJGlkIjoiODEiLCJGb250U2V0dGluZ3MiOnsiJGlkIjoiODIiLCJGb250U2l6ZSI6OSwiRm9udE5hbWUiOiJBcmlhbCIsIklzQm9sZCI6ZmFsc2UsIklzSXRhbGljIjpmYWxzZSwiSXNVbmRlcmxpbmVkIjpmYWxzZSwiUGFyZW50U3R5bGUiOm51bGx9LCJBdXRvU2l6ZSI6MCwiRm9yZWdyb3VuZCI6eyIkaWQiOiI4MyIsIkNvbG9yIjp7IiRpZCI6Ijg0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4NSIsIlRvcCI6MC4wLCJMZWZ0IjowLjAsIlJpZ2h0IjowLjAsIkJvdHRvbSI6MC4wfSwiUGFkZGluZyI6eyIkaWQiOiI4NiIsIlRvcCI6MC4wLCJMZWZ0IjowLjAsIlJpZ2h0IjowLjAsIkJvdHRvbSI6MC4wfSwiQmFja2dyb3VuZCI6eyIkaWQiOiI4NyIsIkNvbG9yIjp7IiRyZWYiOiIyMiJ9fSwiSXNWaXNpYmxlIjp0cnVlLCJXaWR0aCI6MC4wLCJIZWlnaHQiOjAuMCwiQm9yZGVyU3R5bGUiOm51bGwsIlBhcmVudFN0eWxlIjpudWxsfSwiRGF0ZUZvcm1hdCI6eyIkaWQiOiI4OCIsIkZvcm1hdFN0cmluZyI6Ik1NTSBkIiwiU2VwYXJhdG9yIjoiLyIsIlVzZUludGVybmF0aW9uYWxEYXRlRm9ybWF0IjpmYWxzZSwiRGF0ZUlzVmlzaWJsZSI6dHJ1ZSwiVGltZUlzVmlzaWJsZSI6ZmFsc2UsIkhvdXJEaWdpdHMiOjEsIkFtUG1EZXNpZ25hdG9yIjoyLCJUcmltMDBNaW51dGVzIjpmYWxzZSwiTGFzdEtub3duVmlzaWJpbGl0eVN0YXRlIjp7IiRpZCI6Ijg5IiwiRGF0ZVBhcnRJc1Zpc2libGUiOmZhbHNlLCJUaW1lUGFydElzVmlzaWJsZSI6ZmFsc2V9fSwiV2Vla051bWJlcmluZyI6eyIkaWQiOiI5MCIsIkZvcm1hdCI6MCwiSXNWaXNpYmxlIjpmYWxzZSwiTGFzdEtub3duVmlzaWJpbGl0eVN0YXRlIjpmYWxzZX0sIklzVmlzaWJsZSI6dHJ1ZSwiUGFyZW50U3R5bGUiOm51bGx9LCJEZWZhdWx0VGFza1N0eWxlIjp7IiRpZCI6IjkxIiwiU2hhcGUiOjAsIlNoYXBlVGhpY2tuZXNzIjoxLCJEdXJhdGlvbkZvcm1hdCI6MCwiSW5jbHVkZU5vbldvcmtpbmdEYXlzSW5EdXJhdGlvbiI6ZmFsc2UsIlBlcmNlbnRhZ2VDb21wbGV0ZVN0eWxlIjp7IiRpZCI6IjkyIiwiRm9udFNldHRpbmdzIjp7IiRpZCI6IjkzIiwiRm9udFNpemUiOjksIkZvbnROYW1lIjoiQXJpYWwiLCJJc0JvbGQiOmZhbHNlLCJJc0l0YWxpYyI6ZmFsc2UsIklzVW5kZXJsaW5lZCI6ZmFsc2UsIlBhcmVudFN0eWxlIjpudWxsfSwiQXV0b1NpemUiOjAsIkZvcmVncm91bmQiOnsiJGlkIjoiOTQiLCJDb2xvciI6eyIkaWQiOiI5NSIsIkEiOjI1NSwiUiI6MjM4LCJHIjoyMzYsIkIiOjIyNX19LCJNYXhXaWR0aCI6OTYwLjAsIk1heEhlaWdodCI6IkluZmluaXR5IiwiU21hcnRGb3JlZ3JvdW5kSXNBY3RpdmUiOmZhbHNlLCJIb3Jpem9udGFsQWxpZ25tZW50IjowLCJWZXJ0aWNhbEFsaWdubWVudCI6MCwiU21hcnRGb3JlZ3JvdW5kIjpudWxsLCJCYWNrZ3JvdW5kRmlsbFR5cGUiOjAsIk1hcmdpbiI6eyIkaWQiOiI5NiIsIlRvcCI6MC4wLCJMZWZ0IjowLjAsIlJpZ2h0IjowLjAsIkJvdHRvbSI6MC4wfSwiUGFkZGluZyI6eyIkaWQiOiI5NyIsIlRvcCI6MC4wLCJMZWZ0IjowLjAsIlJpZ2h0IjowLjAsIkJvdHRvbSI6MC4wfSwiQmFja2dyb3VuZCI6eyIkaWQiOiI5OCIsIkNvbG9yIjp7IiRyZWYiOiIyMiJ9fSwiSXNWaXNpYmxlIjp0cnVlLCJXaWR0aCI6MC4wLCJIZWlnaHQiOjAuMCwiQm9yZGVyU3R5bGUiOm51bGwsIlBhcmVudFN0eWxlIjpudWxsfSwiRHVyYXRpb25TdHlsZSI6eyIkaWQiOiI5OSIsIkZvbnRTZXR0aW5ncyI6eyIkaWQiOiIxMDAiLCJGb250U2l6ZSI6OSwiRm9udE5hbWUiOiJBcmlhbCIsIklzQm9sZCI6ZmFsc2UsIklzSXRhbGljIjpmYWxzZSwiSXNVbmRlcmxpbmVkIjpmYWxzZSwiUGFyZW50U3R5bGUiOm51bGx9LCJBdXRvU2l6ZSI6MCwiRm9yZWdyb3VuZCI6eyIkaWQiOiIxMDEiLCJDb2xvciI6eyIkaWQiOiIxMDIiLCJBIjoyNTUsIlIiOjIzNywiRyI6MTI1LCJCIjo0OX19LCJNYXhXaWR0aCI6OTYwLjAsIk1heEhlaWdodCI6IkluZmluaXR5IiwiU21hcnRGb3JlZ3JvdW5kSXNBY3RpdmUiOmZhbHNlLCJIb3Jpem9udGFsQWxpZ25tZW50IjowLCJWZXJ0aWNhbEFsaWdubWVudCI6MCwiU21hcnRGb3JlZ3JvdW5kIjpudWxsLCJCYWNrZ3JvdW5kRmlsbFR5cGUiOjAsIk1hcmdpbiI6eyIkaWQiOiIxMDMiLCJUb3AiOjAuMCwiTGVmdCI6MC4wLCJSaWdodCI6MC4wLCJCb3R0b20iOjAuMH0sIlBhZGRpbmciOnsiJGlkIjoiMTA0IiwiVG9wIjowLjAsIkxlZnQiOjAuMCwiUmlnaHQiOjAuMCwiQm90dG9tIjowLjB9LCJCYWNrZ3JvdW5kIjp7IiRpZCI6IjEwNSIsIkNvbG9yIjp7IiRyZWYiOiIyMiJ9fSwiSXNWaXNpYmxlIjp0cnVlLCJXaWR0aCI6MC4wLCJIZWlnaHQiOjAuMCwiQm9yZGVyU3R5bGUiOm51bGwsIlBhcmVudFN0eWxlIjpudWxsfSwiSG9yaXpvbnRhbENvbm5lY3RvclN0eWxlIjp7IiRpZCI6IjEwNiIsIkxpbmVDb2xvciI6eyIkaWQiOiIxMDciLCIkdHlwZSI6Ik5MUkUuQ29tbW9uLkRvbS5Tb2xpZENvbG9yQnJ1c2gsIE5MUkUuQ29tbW9uIiwiQ29sb3IiOnsiJGlkIjoiMTA4IiwiQSI6MjU1LCJSIjoyMDQsIkciOjIwNCwiQiI6MjA0fX0sIkxpbmVXZWlnaHQiOjEuMCwiTGluZVR5cGUiOjAsIlBhcmVudFN0eWxlIjpudWxsfSwiVmVydGljYWxDb25uZWN0b3JTdHlsZSI6eyIkaWQiOiIxMDkiLCJMaW5lQ29sb3IiOnsiJGlkIjoiMTEwIiwiJHR5cGUiOiJOTFJFLkNvbW1vbi5Eb20uU29saWRDb2xvckJydXNoLCBOTFJFLkNvbW1vbiIsIkNvbG9yIjp7IiRpZCI6IjExMSIsIkEiOjI1NSwiUiI6MjA0LCJHIjoyMDQsIkIiOjIwNH19LCJMaW5lV2VpZ2h0IjowLjAsIkxpbmVUeXBlIjowLCJQYXJlbnRTdHlsZSI6bnVsbH0sIk1hcmdpbiI6bnVsbCwiU3RhcnREYXRlUG9zaXRpb24iOjQsIkVuZERhdGVQb3NpdGlvbiI6NCwiRGF0ZUlzVmlzaWJsZSI6dHJ1ZSwiVGl0bGVQb3NpdGlvbiI6MywiRHVyYXRpb25Qb3NpdGlvbiI6NiwiUGVyY2VudGFnZUNvbXBsZXRlZFBvc2l0aW9uIjo2LCJTcGFjaW5nIjo1LCJJc0JlbG93VGltZWJhbmQiOmZhbHNlLCJQZXJjZW50YWdlQ29tcGxldGVTaGFwZU9wYWNpdHkiOjM1LCJTaGFwZVN0eWxlIjp7IiRpZCI6IjExMiIsIk1hcmdpbiI6eyIkaWQiOiIxMTMiLCJUb3AiOjAuMCwiTGVmdCI6NC4wLCJSaWdodCI6NC4wLCJCb3R0b20iOjAuMH0sIlBhZGRpbmciOnsiJGlkIjoiMTE0IiwiVG9wIjowLjAsIkxlZnQiOjAuMCwiUmlnaHQiOjAuMCwiQm90dG9tIjowLjB9LCJCYWNrZ3JvdW5kIjp7IiRpZCI6IjExNSIsIkNvbG9yIjp7IiRpZCI6IjExNiIsIkEiOjI1NSwiUiI6MCwiRyI6MTE0LCJCIjoxODh9fSwiSXNWaXNpYmxlIjp0cnVlLCJXaWR0aCI6MC4wLCJIZWlnaHQiOjE2LjAsIkJvcmRlclN0eWxlIjp7IiRpZCI6IjExNyIsIkxpbmVDb2xvciI6eyIkaWQiOiIxMTgiLCIkdHlwZSI6Ik5MUkUuQ29tbW9uLkRvbS5Tb2xpZENvbG9yQnJ1c2gsIE5MUkUuQ29tbW9uIiwiQ29sb3IiOnsiJGlkIjoiMTE5IiwiQSI6MjU1LCJSIjoyNTUsIkciOjAsIkIiOjB9fSwiTGluZVdlaWdodCI6MC4wLCJMaW5lVHlwZSI6MCwiUGFyZW50U3R5bGUiOm51bGx9LCJQYXJlbnRTdHlsZSI6bnVsbH0sIlRpdGxlU3R5bGUiOnsiJGlkIjoiMTIwIiwiRm9udFNldHRpbmdzIjp7IiRpZCI6IjEyMSIsIkZvbnRTaXplIjoxMCwiRm9udE5hbWUiOiJBcmlhbCIsIklzQm9sZCI6dHJ1ZSwiSXNJdGFsaWMiOmZhbHNlLCJJc1VuZGVybGluZWQiOmZhbHNlLCJQYXJlbnRTdHlsZSI6bnVsbH0sIkF1dG9TaXplIjowLCJGb3JlZ3JvdW5kIjp7IiRpZCI6IjEyMiIsIkNvbG9yIjp7IiRpZCI6IjEyMyIsIkEiOjI1NSwiUiI6MCwiRyI6MCwiQiI6MH19LCJNYXhXaWR0aCI6OTYwLjAsIk1heEhlaWdodCI6IkluZmluaXR5IiwiU21hcnRGb3JlZ3JvdW5kSXNBY3RpdmUiOmZhbHNlLCJIb3Jpem9udGFsQWxpZ25tZW50IjowLCJWZXJ0aWNhbEFsaWdubWVudCI6MCwiU21hcnRGb3JlZ3JvdW5kIjpudWxsLCJCYWNrZ3JvdW5kRmlsbFR5cGUiOjAsIk1hcmdpbiI6eyIkaWQiOiIxMjQiLCJUb3AiOjAuMCwiTGVmdCI6MC4wLCJSaWdodCI6MC4wLCJCb3R0b20iOjAuMH0sIlBhZGRpbmciOnsiJGlkIjoiMTI1IiwiVG9wIjowLjAsIkxlZnQiOjAuMCwiUmlnaHQiOjAuMCwiQm90dG9tIjowLjB9LCJCYWNrZ3JvdW5kIjp7IiRpZCI6IjEyNiIsIkNvbG9yIjp7IiRyZWYiOiIyMiJ9fSwiSXNWaXNpYmxlIjp0cnVlLCJXaWR0aCI6MC4wLCJIZWlnaHQiOjAuMCwiQm9yZGVyU3R5bGUiOm51bGwsIlBhcmVudFN0eWxlIjpudWxsfSwiRGF0ZVN0eWxlIjp7IiRpZCI6IjEyNyIsIkZvbnRTZXR0aW5ncyI6eyIkaWQiOiIxMjgiLCJGb250U2l6ZSI6OSwiRm9udE5hbWUiOiJBcmlhbCIsIklzQm9sZCI6ZmFsc2UsIklzSXRhbGljIjpmYWxzZSwiSXNVbmRlcmxpbmVkIjpmYWxzZSwiUGFyZW50U3R5bGUiOm51bGx9LCJBdXRvU2l6ZSI6MCwiRm9yZWdyb3VuZCI6eyIkaWQiOiIxMjkiLCJDb2xvciI6eyIkaWQiOiIxMzAiLCJBIjoyNTUsIlIiOjY4LCJHIjo4NCwiQiI6MTA2fX0sIk1heFdpZHRoIjo5NjAuMCwiTWF4SGVpZ2h0IjoiSW5maW5pdHkiLCJTbWFydEZvcmVncm91bmRJc0FjdGl2ZSI6ZmFsc2UsIkhvcml6b250YWxBbGlnbm1lbnQiOjAsIlZlcnRpY2FsQWxpZ25tZW50IjowLCJTbWFydEZvcmVncm91bmQiOm51bGwsIkJhY2tncm91bmRGaWxsVHlwZSI6MCwiTWFyZ2luIjp7IiRpZCI6IjEzMSIsIlRvcCI6MC4wLCJMZWZ0IjowLjAsIlJpZ2h0IjowLjAsIkJvdHRvbSI6MC4wfSwiUGFkZGluZyI6eyIkaWQiOiIxMzIiLCJUb3AiOjAuMCwiTGVmdCI6MC4wLCJSaWdodCI6MC4wLCJCb3R0b20iOjAuMH0sIkJhY2tncm91bmQiOnsiJGlkIjoiMTMzIiwiQ29sb3IiOnsiJHJlZiI6IjIyIn19LCJJc1Zpc2libGUiOnRydWUsIldpZHRoIjowLjAsIkhlaWdodCI6MC4wLCJCb3JkZXJTdHlsZSI6bnVsbCwiUGFyZW50U3R5bGUiOm51bGx9LCJEYXRlRm9ybWF0Ijp7IiRpZCI6IjEzNCIsIkZvcm1hdFN0cmluZyI6Ik1NTSBkIiwiU2VwYXJhdG9yIjoiLyIsIlVzZUludGVybmF0aW9uYWxEYXRlRm9ybWF0IjpmYWxzZSwiRGF0ZUlzVmlzaWJsZSI6dHJ1ZSwiVGltZUlzVmlzaWJsZSI6ZmFsc2UsIkhvdXJEaWdpdHMiOjEsIkFtUG1EZXNpZ25hdG9yIjoyLCJUcmltMDBNaW51dGVzIjpmYWxzZSwiTGFzdEtub3duVmlzaWJpbGl0eVN0YXRlIjp7IiRpZCI6IjEzNSIsIkRhdGVQYXJ0SXNWaXNpYmxlIjpmYWxzZSwiVGltZVBhcnRJc1Zpc2libGUiOmZhbHNlfX0sIldlZWtOdW1iZXJpbmciOnsiJGlkIjoiMTM2IiwiRm9ybWF0IjowLCJJc1Zpc2libGUiOmZhbHNlLCJMYXN0S25vd25WaXNpYmlsaXR5U3RhdGUiOmZhbHNlfSwiSXNWaXNpYmxlIjp0cnVlLCJQYXJlbnRTdHlsZSI6bnVsbCwiX2V4cGxpY2l0bHlTZXQiOnsiJGlkIjoiMTM3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ldlZWtOdW1iZXJpbmciOmZhbHNlLCJJc1Zpc2libGUiOmZhbHNlfX0sIkdyaWRsaW5lUGFuZWxTdHlsZSI6eyIkaWQiOiIxMzgiLCJHcmlkbGluZVN0eWxlIjp7IiRpZCI6IjEzOSIsIkxpbmVDb2xvciI6eyIkaWQiOiIxNDAiLCIkdHlwZSI6Ik5MUkUuQ29tbW9uLkRvbS5Tb2xpZENvbG9yQnJ1c2gsIE5MUkUuQ29tbW9uIiwiQ29sb3IiOnsiJGlkIjoiMTQxIiwiQSI6MzgsIlIiOjkxLCJHIjoxNTUsIkIiOjIxM319LCJMaW5lV2VpZ2h0IjoxLjAsIkxpbmVUeXBlIjowLCJQYXJlbnRTdHlsZSI6bnVsbH0sIk1hcmdpbiI6eyIkaWQiOiIxNDIiLCJUb3AiOjAuMCwiTGVmdCI6MC4wLCJSaWdodCI6MC4wLCJCb3R0b20iOjAuMH0sIlBhZGRpbmciOnsiJGlkIjoiMTQzIiwiVG9wIjowLjAsIkxlZnQiOjAuMCwiUmlnaHQiOjAuMCwiQm90dG9tIjowLjB9LCJCYWNrZ3JvdW5kIjpudWxsLCJJc1Zpc2libGUiOnRydWUsIldpZHRoIjowLjAsIkhlaWdodCI6MC4wLCJCb3JkZXJTdHlsZSI6eyIkaWQiOiIxNDQiLCJMaW5lQ29sb3IiOm51bGwsIkxpbmVXZWlnaHQiOjAuMCwiTGluZVR5cGUiOjAsIlBhcmVudFN0eWxlIjpudWxsfSwiUGFyZW50U3R5bGUiOm51bGx9LCJBY3Rpdml0eUxpbmVQYW5lbFN0eWxlIjp7IiRpZCI6IjE0NSIsIkFjdGl2aXR5TGluZVN0eWxlIjp7IiRpZCI6IjE0NiIsIkxpbmVDb2xvciI6eyIkaWQiOiIxNDciLCIkdHlwZSI6Ik5MUkUuQ29tbW9uLkRvbS5Tb2xpZENvbG9yQnJ1c2gsIE5MUkUuQ29tbW9uIiwiQ29sb3IiOnsiJGlkIjoiMTQ4IiwiQSI6MzgsIlIiOjY4LCJHIjoxMTQsIkIiOjE5Nn19LCJMaW5lV2VpZ2h0IjoxLjAsIkxpbmVUeXBlIjowLCJQYXJlbnRTdHlsZSI6bnVsbH0sIk1hcmdpbiI6eyIkaWQiOiIxNDkiLCJUb3AiOjAuMCwiTGVmdCI6MC4wLCJSaWdodCI6MC4wLCJCb3R0b20iOjAuMH0sIlBhZGRpbmciOnsiJGlkIjoiMTUwIiwiVG9wIjowLjAsIkxlZnQiOjAuMCwiUmlnaHQiOjAuMCwiQm90dG9tIjowLjB9LCJCYWNrZ3JvdW5kIjpudWxsLCJJc1Zpc2libGUiOnRydWUsIldpZHRoIjowLjAsIkhlaWdodCI6MC4wLCJCb3JkZXJTdHlsZSI6bnVsbCwiUGFyZW50U3R5bGUiOm51bGx9LCJTaG93RWxhcHNlZFRpbWVHcmFkaWVudFN0eWxlIjpmYWxzZSwiVGltZWJhbmRSZXNlcnZlZExlZnRBcmVhU3R5bGUiOnsiJGlkIjoiMTUxIiwiQWN0aXZpdHlIZWFkZXJXaWR0aCI6MC4wLCJJc1NldCI6ZmFsc2V9LCJEZWZhdWx0U3dpbWxhbmVTdHlsZSI6eyIkaWQiOiIxNTIiLCJIZWFkZXJTdHlsZSI6eyIkaWQiOiIxNTMiLCJUZXh0U3R5bGUiOnsiJGlkIjoiMTU0IiwiRm9udFNldHRpbmdzIjp7IiRpZCI6IjE1NSIsIkZvbnRTaXplIjoxMiwiRm9udE5hbWUiOiJDYWxpYnJpIiwiSXNCb2xkIjpmYWxzZSwiSXNJdGFsaWMiOmZhbHNlLCJJc1VuZGVybGluZWQiOmZhbHNlLCJQYXJlbnRTdHlsZSI6bnVsbH0sIkF1dG9TaXplIjowLCJGb3JlZ3JvdW5kIjp7IiRpZCI6IjE1NiIsIkNvbG9yIjp7IiRpZCI6IjE1NyIsIkEiOjI1NSwiUiI6MzIsIkciOjU2LCJCIjoxMDB9fSwiTWF4V2lkdGgiOiJJbmZpbml0eSIsIk1heEhlaWdodCI6IkluZmluaXR5IiwiU21hcnRGb3JlZ3JvdW5kSXNBY3RpdmUiOmZhbHNlLCJIb3Jpem9udGFsQWxpZ25tZW50IjowLCJWZXJ0aWNhbEFsaWdubWVudCI6MCwiU21hcnRGb3JlZ3JvdW5kIjpudWxsLCJCYWNrZ3JvdW5kRmlsbFR5cGUiOjAsIk1hcmdpbiI6eyIkaWQiOiIxNTgiLCJUb3AiOjAuMCwiTGVmdCI6MC4wLCJSaWdodCI6MC4wLCJCb3R0b20iOjAuMH0sIlBhZGRpbmciOnsiJGlkIjoiMTU5IiwiVG9wIjowLjAsIkxlZnQiOjAuMCwiUmlnaHQiOjAuMCwiQm90dG9tIjowLjB9LCJCYWNrZ3JvdW5kIjpudWxsLCJJc1Zpc2libGUiOnRydWUsIldpZHRoIjowLjAsIkhlaWdodCI6MC4wLCJCb3JkZXJTdHlsZSI6bnVsbCwiUGFyZW50U3R5bGUiOm51bGx9LCJSZWN0YW5nbGVTdHlsZSI6eyIkaWQiOiIxNjAiLCJNYXJnaW4iOnsiJGlkIjoiMTYxIiwiVG9wIjowLjAsIkxlZnQiOjAuMCwiUmlnaHQiOjAuMCwiQm90dG9tIjowLjB9LCJQYWRkaW5nIjp7IiRpZCI6IjE2MiIsIlRvcCI6MC4wLCJMZWZ0IjowLjAsIlJpZ2h0IjowLjAsIkJvdHRvbSI6MC4wfSwiQmFja2dyb3VuZCI6eyIkaWQiOiIxNjMiLCJDb2xvciI6eyIkaWQiOiIxNjQiLCJBIjoxMjcsIlIiOjkxLCJHIjoxNTUsIkIiOjIxM319LCJJc1Zpc2libGUiOnRydWUsIldpZHRoIjowLjAsIkhlaWdodCI6MC4wLCJCb3JkZXJTdHlsZSI6eyIkaWQiOiIxNjUiLCJMaW5lQ29sb3IiOnsiJGlkIjoiMTY2IiwiJHR5cGUiOiJOTFJFLkNvbW1vbi5Eb20uU29saWRDb2xvckJydXNoLCBOTFJFLkNvbW1vbiIsIkNvbG9yIjp7IiRpZCI6IjE2NyIsIkEiOjI1NSwiUiI6MjU1LCJHIjowLCJCIjowfX0sIkxpbmVXZWlnaHQiOjAuMCwiTGluZVR5cGUiOjAsIlBhcmVudFN0eWxlIjpudWxsfSwiUGFyZW50U3R5bGUiOm51bGx9LCJNYXJnaW4iOnsiJGlkIjoiMTY4IiwiVG9wIjowLjAsIkxlZnQiOjAuMCwiUmlnaHQiOjAuMCwiQm90dG9tIjowLjB9LCJQYWRkaW5nIjp7IiRpZCI6IjE2OSIsIlRvcCI6MC4wLCJMZWZ0IjowLjAsIlJpZ2h0IjowLjAsIkJvdHRvbSI6MC4wfSwiQmFja2dyb3VuZCI6bnVsbCwiSXNWaXNpYmxlIjp0cnVlLCJXaWR0aCI6MC4wLCJIZWlnaHQiOjAuMCwiQm9yZGVyU3R5bGUiOm51bGwsIlBhcmVudFN0eWxlIjpudWxsfSwiQmFja2dyb3VuZFN0eWxlIjp7IiRpZCI6IjE3MCIsIk1hcmdpbiI6eyIkaWQiOiIxNzEiLCJUb3AiOjAuMCwiTGVmdCI6MC4wLCJSaWdodCI6MC4wLCJCb3R0b20iOjAuMH0sIlBhZGRpbmciOnsiJGlkIjoiMTcyIiwiVG9wIjowLjAsIkxlZnQiOjAuMCwiUmlnaHQiOjAuMCwiQm90dG9tIjowLjB9LCJCYWNrZ3JvdW5kIjp7IiRpZCI6IjE3MyIsIkNvbG9yIjp7IiRpZCI6IjE3NCIsIkEiOjM4LCJSIjo5MSwiRyI6MTU1LCJCIjoyMTN9fSwiSXNWaXNpYmxlIjp0cnVlLCJXaWR0aCI6MC4wLCJIZWlnaHQiOjAuMCwiQm9yZGVyU3R5bGUiOnsiJGlkIjoiMTc1IiwiTGluZUNvbG9yIjp7IiRpZCI6IjE3NiIsIiR0eXBlIjoiTkxSRS5Db21tb24uRG9tLlNvbGlkQ29sb3JCcnVzaCwgTkxSRS5Db21tb24iLCJDb2xvciI6eyIkaWQiOiIxNzciLCJBIjoyNTUsIlIiOjI1NSwiRyI6MCwiQiI6MH19LCJMaW5lV2VpZ2h0IjowLjAsIkxpbmVUeXBlIjowLCJQYXJlbnRTdHlsZSI6bnVsbH0sIlBhcmVudFN0eWxlIjpudWxsfSwiSXNBYm92ZVRpbWViYW5kIjpmYWxzZSwiTWFyZ2luIjp7IiRpZCI6IjE3OCIsIlRvcCI6MC4wLCJMZWZ0IjowLjAsIlJpZ2h0IjowLjAsIkJvdHRvbSI6MC4wfSwiUGFkZGluZyI6eyIkaWQiOiIxNzkiLCJUb3AiOjAuMCwiTGVmdCI6MC4wLCJSaWdodCI6MC4wLCJCb3R0b20iOjAuMH0sIklzVmlzaWJsZSI6dHJ1ZSwiV2lkdGgiOjAuMCwiSGVpZ2h0IjowLjAsIkJvcmRlclN0eWxlIjpudWxsLCJQYXJlbnRTdHlsZSI6bnVsbH19LCJTY2FsZSI6eyIkaWQiOiIxODAiLCJTdGFydERhdGUiOiIwMDAxLTAxLTAxVDAwOjAwOjAwIiwiRW5kRGF0ZSI6IjIwMjEtMDctMDJUMjM6NTk6MDAiLCJGb3JtYXQiOiJkIiwiVHlwZSI6MCwiQXV0b0RhdGVSYW5nZSI6dHJ1ZSwiV29ya2luZ0RheXMiOjMxLCJGaXNjYWxZZWFyIjp7IiRpZCI6IjE4MSIsIlN0YXJ0TW9udGgiOjEsIlVzZVN0YXJ0aW5nWWVhckZvck51bWJlcmluZyI6dHJ1ZSwiU2hvd0Zpc2NhbFllYXJMYWJlbCI6dHJ1ZX0sIlRvZGF5TWFya2VyVGV4dCI6IlRvZGF5IiwiQXV0b1NjYWxlVHlwZSI6ZmFsc2V9LCJTY2FsZVYyIjp7IiRpZCI6IjE4MiIsIlN0YXJ0RGF0ZSI6IjAwMDEtMDEtMDFUMDA6MDA6MDAiLCJFbmREYXRlIjoiMjAyMi0wNy0wMlQyMzo1OTowMCIsIkF1dG9EYXRlUmFuZ2UiOnRydWUsIldvcmtpbmdEYXlzIjozMSwiRmlzY2FsWWVhciI6eyIkcmVmIjoiMTgxIn0sIlRvZGF5TWFya2VyVGV4dCI6IlRvZGF5IiwiQXV0b1NjYWxlVHlwZSI6ZmFsc2UsIlRpbWViYW5kU2NhbGVzIjp7IiRpZCI6IjE4MyIsIlRvcFNjYWxlTGF5ZXIiOnsiJGlkIjoiMTg0IiwiRm9ybWF0IjoiZCIsIlR5cGUiOjB9LCJNaWRkbGVTY2FsZUxheWVyIjp7IiRpZCI6IjE4NSIsIkZvcm1hdCI6bnVsbCwiVHlwZSI6MH0sIkJvdHRvbVNjYWxlTGF5ZXIiOnsiJGlkIjoiMTg2IiwiRm9ybWF0IjpudWxsLCJUeXBlIjowfX19LCJNaWxlc3RvbmVzIjpbeyIkaWQiOiIxODciLCJEYXRlIjoiMjAyMi0wNS0yOVQyMzo1OTowMCIsIlN0eWxlIjp7IiRpZCI6IjE4OCIsIlNoYXBlIjoxMCwiQ29ubmVjdG9yTWFyZ2luIjp7IiRpZCI6IjE4OSIsIlRvcCI6MC4wLCJMZWZ0IjoyLjAsIlJpZ2h0IjoyLjAsIkJvdHRvbSI6MC4wfSwiQ29ubmVjdG9yU3R5bGUiOnsiJGlkIjoiMTkwIiwiTGluZUNvbG9yIjp7IiRpZCI6IjE5MSIsIiR0eXBlIjoiTkxSRS5Db21tb24uRG9tLlNvbGlkQ29sb3JCcnVzaCwgTkxSRS5Db21tb24iLCJDb2xvciI6eyIkaWQiOiIxOTIiLCJBIjoxMjcsIlIiOjEyOCwiRyI6MTg1LCJCIjoyMjJ9fSwiTGluZVdlaWdodCI6MS4wLCJMaW5lVHlwZSI6MCwiUGFyZW50U3R5bGUiOm51bGx9LCJJc0JlbG93VGltZWJhbmQiOnRydWUsIlBvc2l0aW9uT25UYXNrIjowLCJIaWRlRGF0ZSI6ZmFsc2UsIlNoYXBlU2l6ZSI6MSwiU3BhY2luZyI6MS4wLCJQYWRkaW5nIjp7IiRpZCI6IjE5MyIsIlRvcCI6Ny4wLCJMZWZ0IjozLjAsIlJpZ2h0IjowLjAsIkJvdHRvbSI6Mi4wfSwiU2hhcGVTdHlsZSI6eyIkaWQiOiIxOTQiLCJNYXJnaW4iOnsiJGlkIjoiMTk1IiwiVG9wIjowLjAsIkxlZnQiOjAuMCwiUmlnaHQiOjAuMCwiQm90dG9tIjowLjB9LCJQYWRkaW5nIjp7IiRpZCI6IjE5NiIsIlRvcCI6MC4wLCJMZWZ0IjowLjAsIlJpZ2h0IjowLjAsIkJvdHRvbSI6MC4wfSwiQmFja2dyb3VuZCI6eyIkaWQiOiIxOTciLCJDb2xvciI6eyIkaWQiOiIxOTgiLCJBIjoyNTUsIlIiOjEwNSwiRyI6MTE2LCJCIjoxMjR9fSwiSXNWaXNpYmxlIjp0cnVlLCJXaWR0aCI6MTguMCwiSGVpZ2h0IjoyMC4wLCJCb3JkZXJTdHlsZSI6eyIkaWQiOiIxOTkiLCJMaW5lQ29sb3IiOnsiJHJlZiI6IjcyIn0sIkxpbmVXZWlnaHQiOjAuMCwiTGluZVR5cGUiOjAsIlBhcmVudFN0eWxlIjpudWxsfSwiUGFyZW50U3R5bGUiOm51bGx9LCJUaXRsZVN0eWxlIjp7IiRpZCI6IjIwMCIsIkZvbnRTZXR0aW5ncyI6eyIkaWQiOiIyMDEiLCJGb250U2l6ZSI6OSwiRm9udE5hbWUiOiJBcmlhbCIsIklzQm9sZCI6dHJ1ZSwiSXNJdGFsaWMiOmZhbHNlLCJJc1VuZGVybGluZWQiOmZhbHNlLCJQYXJlbnRTdHlsZSI6bnVsbH0sIkF1dG9TaXplIjowLCJGb3JlZ3JvdW5kIjp7IiRpZCI6IjIwMiIsIkNvbG9yIjp7IiRyZWYiOiI3NyJ9fSwiTWF4V2lkdGgiOjIwMC4wLCJNYXhIZWlnaHQiOiJJbmZpbml0eSIsIlNtYXJ0Rm9yZWdyb3VuZElzQWN0aXZlIjpmYWxzZSwiSG9yaXpvbnRhbEFsaWdubWVudCI6MSwiVmVydGljYWxBbGlnbm1lbnQiOjAsIlNtYXJ0Rm9yZWdyb3VuZCI6bnVsbCwiQmFja2dyb3VuZEZpbGxUeXBlIjowLCJNYXJnaW4iOnsiJGlkIjoiMjAzIiwiVG9wIjowLjAsIkxlZnQiOjAuMCwiUmlnaHQiOjAuMCwiQm90dG9tIjowLjB9LCJQYWRkaW5nIjp7IiRpZCI6IjIwNCIsIlRvcCI6MC4wLCJMZWZ0IjowLjAsIlJpZ2h0IjowLjAsIkJvdHRvbSI6MC4wfSwiQmFja2dyb3VuZCI6eyIkcmVmIjoiODAifSwiSXNWaXNpYmxlIjp0cnVlLCJXaWR0aCI6MC4wLCJIZWlnaHQiOjAuMCwiQm9yZGVyU3R5bGUiOnsiJGlkIjoiMjA1IiwiTGluZUNvbG9yIjpudWxsLCJMaW5lV2VpZ2h0IjowLjAsIkxpbmVUeXBlIjowLCJQYXJlbnRTdHlsZSI6bnVsbH0sIlBhcmVudFN0eWxlIjpudWxsfSwiRGF0ZVN0eWxlIjp7IiRpZCI6IjIwNiIsIkZvbnRTZXR0aW5ncyI6eyIkaWQiOiIyMDciLCJGb250U2l6ZSI6OCwiRm9udE5hbWUiOiJBcmlhbCIsIklzQm9sZCI6ZmFsc2UsIklzSXRhbGljIjpmYWxzZSwiSXNVbmRlcmxpbmVkIjpmYWxzZSwiUGFyZW50U3R5bGUiOm51bGx9LCJBdXRvU2l6ZSI6MCwiRm9yZWdyb3VuZCI6eyIkaWQiOiIyMDgiLCJDb2xvciI6eyIkcmVmIjoiODQifX0sIk1heFdpZHRoIjoyMDAuMCwiTWF4SGVpZ2h0IjoiSW5maW5pdHkiLCJTbWFydEZvcmVncm91bmRJc0FjdGl2ZSI6ZmFsc2UsIkhvcml6b250YWxBbGlnbm1lbnQiOjEsIlZlcnRpY2FsQWxpZ25tZW50IjowLCJTbWFydEZvcmVncm91bmQiOm51bGwsIkJhY2tncm91bmRGaWxsVHlwZSI6MCwiTWFyZ2luIjp7IiRpZCI6IjIwOSIsIlRvcCI6MC4wLCJMZWZ0IjowLjAsIlJpZ2h0IjowLjAsIkJvdHRvbSI6MC4wfSwiUGFkZGluZyI6eyIkaWQiOiIyMTAiLCJUb3AiOjAuMCwiTGVmdCI6MC4wLCJSaWdodCI6MC4wLCJCb3R0b20iOjAuMH0sIkJhY2tncm91bmQiOnsiJHJlZiI6Ijg3In0sIklzVmlzaWJsZSI6dHJ1ZSwiV2lkdGgiOjAuMCwiSGVpZ2h0IjowLjAsIkJvcmRlclN0eWxlIjp7IiRpZCI6IjIxMSIsIkxpbmVDb2xvciI6bnVsbCwiTGluZVdlaWdodCI6MC4wLCJMaW5lVHlwZSI6MCwiUGFyZW50U3R5bGUiOm51bGx9LCJQYXJlbnRTdHlsZSI6bnVsbH0sIkRhdGVGb3JtYXQiOnsiJGlkIjoiMjEyIiwiRm9ybWF0U3RyaW5nIjoiTU1NIGQiLCJTZXBhcmF0b3IiOiIvIiwiVXNlSW50ZXJuYXRpb25hbERhdGVGb3JtYXQiOmZhbHNlLCJEYXRlSXNWaXNpYmxlIjp0cnVlLCJUaW1lSXNWaXNpYmxlIjpmYWxzZSwiSG91ckRpZ2l0cyI6MSwiQW1QbURlc2lnbmF0b3IiOjIsIlRyaW0wME1pbnV0ZXMiOmZhbHNlLCJMYXN0S25vd25WaXNpYmlsaXR5U3RhdGUiOnsiJHJlZiI6Ijg5In19LCJXZWVrTnVtYmVyaW5nIjp7IiRpZCI6IjIxMyIsIkZvcm1hdCI6MCwiSXNWaXNpYmxlIjpmYWxzZSwiTGFzdEtub3duVmlzaWJpbGl0eVN0YXRlIjpmYWxzZX0sIklzVmlzaWJsZSI6dHJ1ZSwiUGFyZW50U3R5bGUiOm51bGx9LCJJbmRleCI6MCwiUGVyY2VudGFnZUNvbXBsZXRlIjpudWxsLCJQb3NpdGlvbiI6eyJSYXRpbyI6MC4wLCJJc0N1c3RvbSI6ZmFsc2V9LCJEYXRlRm9ybWF0Ijp7IiRyZWYiOiIyMTIifSwiV2Vla051bWJlcmluZyI6eyIkaWQiOiIyMTQiLCJGb3JtYXQiOjAsIklzVmlzaWJsZSI6ZmFsc2UsIkxhc3RLbm93blZpc2liaWxpdHlTdGF0ZSI6ZmFsc2V9LCJSZWxhdGVkVGFza0lkIjoiMDAwMDAwMDAtMDAwMC0wMDAwLTAwMDAtMDAwMDAwMDAwMDAwIiwiSWQiOiJmNGI0ZDE2Ny0yMzQ1LTRjNTYtODFiMS0yNTZmODIzNDMwODciLCJJbXBvcnRJZCI6bnVsbCwiVGl0bGUiOiJJZGVudGlmeSBjbGllbnQgaXNzdWVzIiwiTm90ZSI6bnVsbCwiSHlwZXJsaW5rIjp7IiRpZCI6IjIxNSIsIkFkZHJlc3MiOiIiLCJTdWJBZGRyZXNzIjoiIn0sIklzQ2hhbmdlZCI6ZmFsc2UsIklzTmV3IjpmYWxzZX0seyIkaWQiOiIyMTYiLCJEYXRlIjoiMjAyMi0wNi0wN1QyMzo1OTowMCIsIlN0eWxlIjp7IiRpZCI6IjIxNyIsIlNoYXBlIjoxMCwiQ29ubmVjdG9yTWFyZ2luIjp7IiRpZCI6IjIxOCIsIlRvcCI6MC4wLCJMZWZ0IjoyLjAsIlJpZ2h0IjoyLjAsIkJvdHRvbSI6MC4wfSwiQ29ubmVjdG9yU3R5bGUiOnsiJGlkIjoiMjE5IiwiTGluZUNvbG9yIjp7IiRpZCI6IjIyMCIsIiR0eXBlIjoiTkxSRS5Db21tb24uRG9tLlNvbGlkQ29sb3JCcnVzaCwgTkxSRS5Db21tb24iLCJDb2xvciI6eyIkaWQiOiIyMjEiLCJBIjoxMjcsIlIiOjEyOCwiRyI6MTg1LCJCIjoyMjJ9fSwiTGluZVdlaWdodCI6MS4wLCJMaW5lVHlwZSI6MCwiUGFyZW50U3R5bGUiOm51bGx9LCJJc0JlbG93VGltZWJhbmQiOnRydWUsIlBvc2l0aW9uT25UYXNrIjowLCJIaWRlRGF0ZSI6ZmFsc2UsIlNoYXBlU2l6ZSI6MSwiU3BhY2luZyI6MS4wLCJQYWRkaW5nIjp7IiRpZCI6IjIyMiIsIlRvcCI6Ny4wLCJMZWZ0IjozLjAsIlJpZ2h0IjowLjAsIkJvdHRvbSI6Mi4wfSwiU2hhcGVTdHlsZSI6eyIkaWQiOiIyMjMiLCJNYXJnaW4iOnsiJGlkIjoiMjI0IiwiVG9wIjowLjAsIkxlZnQiOjAuMCwiUmlnaHQiOjAuMCwiQm90dG9tIjowLjB9LCJQYWRkaW5nIjp7IiRpZCI6IjIyNSIsIlRvcCI6MC4wLCJMZWZ0IjowLjAsIlJpZ2h0IjowLjAsIkJvdHRvbSI6MC4wfSwiQmFja2dyb3VuZCI6eyIkaWQiOiIyMjYiLCJDb2xvciI6eyIkaWQiOiIyMjciLCJBIjoyNTUsIlIiOjEwNywiRyI6MTcwLCJCIjoxMTd9fSwiSXNWaXNpYmxlIjp0cnVlLCJXaWR0aCI6MTguMCwiSGVpZ2h0IjoyMC4wLCJCb3JkZXJTdHlsZSI6eyIkaWQiOiIyMjgiLCJMaW5lQ29sb3IiOnsiJHJlZiI6IjcyIn0sIkxpbmVXZWlnaHQiOjAuMCwiTGluZVR5cGUiOjAsIlBhcmVudFN0eWxlIjpudWxsfSwiUGFyZW50U3R5bGUiOm51bGx9LCJUaXRsZVN0eWxlIjp7IiRpZCI6IjIyOSIsIkZvbnRTZXR0aW5ncyI6eyIkaWQiOiIyMzAiLCJGb250U2l6ZSI6OSwiRm9udE5hbWUiOiJBcmlhbCIsIklzQm9sZCI6dHJ1ZSwiSXNJdGFsaWMiOmZhbHNlLCJJc1VuZGVybGluZWQiOmZhbHNlLCJQYXJlbnRTdHlsZSI6bnVsbH0sIkF1dG9TaXplIjowLCJGb3JlZ3JvdW5kIjp7IiRpZCI6IjIzMSIsIkNvbG9yIjp7IiRyZWYiOiI3NyJ9fSwiTWF4V2lkdGgiOjIwMC4wLCJNYXhIZWlnaHQiOiJJbmZpbml0eSIsIlNtYXJ0Rm9yZWdyb3VuZElzQWN0aXZlIjpmYWxzZSwiSG9yaXpvbnRhbEFsaWdubWVudCI6MSwiVmVydGljYWxBbGlnbm1lbnQiOjAsIlNtYXJ0Rm9yZWdyb3VuZCI6bnVsbCwiQmFja2dyb3VuZEZpbGxUeXBlIjowLCJNYXJnaW4iOnsiJGlkIjoiMjMyIiwiVG9wIjowLjAsIkxlZnQiOjAuMCwiUmlnaHQiOjAuMCwiQm90dG9tIjowLjB9LCJQYWRkaW5nIjp7IiRpZCI6IjIzMyIsIlRvcCI6MC4wLCJMZWZ0IjowLjAsIlJpZ2h0IjowLjAsIkJvdHRvbSI6MC4wfSwiQmFja2dyb3VuZCI6eyIkcmVmIjoiODAifSwiSXNWaXNpYmxlIjp0cnVlLCJXaWR0aCI6MC4wLCJIZWlnaHQiOjAuMCwiQm9yZGVyU3R5bGUiOnsiJGlkIjoiMjM0IiwiTGluZUNvbG9yIjpudWxsLCJMaW5lV2VpZ2h0IjowLjAsIkxpbmVUeXBlIjowLCJQYXJlbnRTdHlsZSI6bnVsbH0sIlBhcmVudFN0eWxlIjpudWxsfSwiRGF0ZVN0eWxlIjp7IiRpZCI6IjIzNSIsIkZvbnRTZXR0aW5ncyI6eyIkaWQiOiIyMzYiLCJGb250U2l6ZSI6OCwiRm9udE5hbWUiOiJBcmlhbCIsIklzQm9sZCI6ZmFsc2UsIklzSXRhbGljIjpmYWxzZSwiSXNVbmRlcmxpbmVkIjpmYWxzZSwiUGFyZW50U3R5bGUiOm51bGx9LCJBdXRvU2l6ZSI6MCwiRm9yZWdyb3VuZCI6eyIkaWQiOiIyMzciLCJDb2xvciI6eyIkcmVmIjoiODQifX0sIk1heFdpZHRoIjoyMDAuMCwiTWF4SGVpZ2h0IjoiSW5maW5pdHkiLCJTbWFydEZvcmVncm91bmRJc0FjdGl2ZSI6ZmFsc2UsIkhvcml6b250YWxBbGlnbm1lbnQiOjEsIlZlcnRpY2FsQWxpZ25tZW50IjowLCJTbWFydEZvcmVncm91bmQiOm51bGwsIkJhY2tncm91bmRGaWxsVHlwZSI6MCwiTWFyZ2luIjp7IiRpZCI6IjIzOCIsIlRvcCI6MC4wLCJMZWZ0IjowLjAsIlJpZ2h0IjowLjAsIkJvdHRvbSI6MC4wfSwiUGFkZGluZyI6eyIkaWQiOiIyMzkiLCJUb3AiOjAuMCwiTGVmdCI6MC4wLCJSaWdodCI6MC4wLCJCb3R0b20iOjAuMH0sIkJhY2tncm91bmQiOnsiJHJlZiI6Ijg3In0sIklzVmlzaWJsZSI6dHJ1ZSwiV2lkdGgiOjAuMCwiSGVpZ2h0IjowLjAsIkJvcmRlclN0eWxlIjp7IiRpZCI6IjI0MCIsIkxpbmVDb2xvciI6bnVsbCwiTGluZVdlaWdodCI6MC4wLCJMaW5lVHlwZSI6MCwiUGFyZW50U3R5bGUiOm51bGx9LCJQYXJlbnRTdHlsZSI6bnVsbH0sIkRhdGVGb3JtYXQiOnsiJGlkIjoiMjQxIiwiRm9ybWF0U3RyaW5nIjoiTU1NIGQiLCJTZXBhcmF0b3IiOiIvIiwiVXNlSW50ZXJuYXRpb25hbERhdGVGb3JtYXQiOmZhbHNlLCJEYXRlSXNWaXNpYmxlIjp0cnVlLCJUaW1lSXNWaXNpYmxlIjpmYWxzZSwiSG91ckRpZ2l0cyI6MSwiQW1QbURlc2lnbmF0b3IiOjIsIlRyaW0wME1pbnV0ZXMiOmZhbHNlLCJMYXN0S25vd25WaXNpYmlsaXR5U3RhdGUiOnsiJHJlZiI6Ijg5In19LCJXZWVrTnVtYmVyaW5nIjp7IiRpZCI6IjI0MiIsIkZvcm1hdCI6MCwiSXNWaXNpYmxlIjpmYWxzZSwiTGFzdEtub3duVmlzaWJpbGl0eVN0YXRlIjpmYWxzZX0sIklzVmlzaWJsZSI6dHJ1ZSwiUGFyZW50U3R5bGUiOm51bGx9LCJJbmRleCI6MSwiUGVyY2VudGFnZUNvbXBsZXRlIjpudWxsLCJQb3NpdGlvbiI6eyJSYXRpbyI6MC4wLCJJc0N1c3RvbSI6ZmFsc2V9LCJEYXRlRm9ybWF0Ijp7IiRyZWYiOiIyNDEifSwiV2Vla051bWJlcmluZyI6eyIkaWQiOiIyNDMiLCJGb3JtYXQiOjAsIklzVmlzaWJsZSI6ZmFsc2UsIkxhc3RLbm93blZpc2liaWxpdHlTdGF0ZSI6ZmFsc2V9LCJSZWxhdGVkVGFza0lkIjoiMDAwMDAwMDAtMDAwMC0wMDAwLTAwMDAtMDAwMDAwMDAwMDAwIiwiSWQiOiJjM2I4YWQxNS05MTQwLTQwYmYtOWVhMC01MGI4MzFlMmZiZjAiLCJJbXBvcnRJZCI6bnVsbCwiVGl0bGUiOiJQZXJmb3JtYW5jZSB0aHJlc2hvbGRzIiwiTm90ZSI6bnVsbCwiSHlwZXJsaW5rIjp7IiRpZCI6IjI0NCIsIkFkZHJlc3MiOiIiLCJTdWJBZGRyZXNzIjoiIn0sIklzQ2hhbmdlZCI6ZmFsc2UsIklzTmV3IjpmYWxzZX0seyIkaWQiOiIyNDUiLCJEYXRlIjoiMjAyMi0wNi0xMlQyMzo1OTowMCIsIlN0eWxlIjp7IiRpZCI6IjI0NiIsIlNoYXBlIjoxMSwiQ29ubmVjdG9yTWFyZ2luIjp7IiRpZCI6IjI0NyIsIlRvcCI6MC4wLCJMZWZ0IjoyLjAsIlJpZ2h0IjoyLjAsIkJvdHRvbSI6MC4wfSwiQ29ubmVjdG9yU3R5bGUiOnsiJGlkIjoiMjQ4IiwiTGluZUNvbG9yIjp7IiRpZCI6IjI0OSIsIiR0eXBlIjoiTkxSRS5Db21tb24uRG9tLlNvbGlkQ29sb3JCcnVzaCwgTkxSRS5Db21tb24iLCJDb2xvciI6eyIkaWQiOiIyNTAiLCJBIjoxMjcsIlIiOjEyOCwiRyI6MTg1LCJCIjoyMjJ9fSwiTGluZVdlaWdodCI6MS4wLCJMaW5lVHlwZSI6MCwiUGFyZW50U3R5bGUiOm51bGx9LCJJc0JlbG93VGltZWJhbmQiOmZhbHNlLCJQb3NpdGlvbk9uVGFzayI6MCwiSGlkZURhdGUiOmZhbHNlLCJTaGFwZVNpemUiOjEsIlNwYWNpbmciOjEuMCwiUGFkZGluZyI6eyIkaWQiOiIyNTEiLCJUb3AiOjcuMCwiTGVmdCI6My4wLCJSaWdodCI6MC4wLCJCb3R0b20iOjIuMH0sIlNoYXBlU3R5bGUiOnsiJGlkIjoiMjUyIiwiTWFyZ2luIjp7IiRpZCI6IjI1MyIsIlRvcCI6MC4wLCJMZWZ0IjowLjAsIlJpZ2h0IjowLjAsIkJvdHRvbSI6MC4wfSwiUGFkZGluZyI6eyIkaWQiOiIyNTQiLCJUb3AiOjAuMCwiTGVmdCI6MC4wLCJSaWdodCI6MC4wLCJCb3R0b20iOjAuMH0sIkJhY2tncm91bmQiOnsiJGlkIjoiMjU1IiwiQ29sb3IiOnsiJGlkIjoiMjU2IiwiQSI6MjU1LCJSIjoxMzIsIkciOjIyMSwiQiI6OTl9fSwiSXNWaXNpYmxlIjp0cnVlLCJXaWR0aCI6MTguMCwiSGVpZ2h0IjoyMC4wLCJCb3JkZXJTdHlsZSI6eyIkaWQiOiIyNTciLCJMaW5lQ29sb3IiOnsiJHJlZiI6IjcyIn0sIkxpbmVXZWlnaHQiOjAuMCwiTGluZVR5cGUiOjAsIlBhcmVudFN0eWxlIjpudWxsfSwiUGFyZW50U3R5bGUiOm51bGx9LCJUaXRsZVN0eWxlIjp7IiRpZCI6IjI1OCIsIkZvbnRTZXR0aW5ncyI6eyIkaWQiOiIyNTkiLCJGb250U2l6ZSI6OSwiRm9udE5hbWUiOiJBcmlhbCIsIklzQm9sZCI6dHJ1ZSwiSXNJdGFsaWMiOmZhbHNlLCJJc1VuZGVybGluZWQiOmZhbHNlLCJQYXJlbnRTdHlsZSI6bnVsbH0sIkF1dG9TaXplIjowLCJGb3JlZ3JvdW5kIjp7IiRpZCI6IjI2MCIsIkNvbG9yIjp7IiRyZWYiOiI3NyJ9fSwiTWF4V2lkdGgiOjIwMC4wLCJNYXhIZWlnaHQiOiJJbmZpbml0eSIsIlNtYXJ0Rm9yZWdyb3VuZElzQWN0aXZlIjpmYWxzZSwiSG9yaXpvbnRhbEFsaWdubWVudCI6MSwiVmVydGljYWxBbGlnbm1lbnQiOjAsIlNtYXJ0Rm9yZWdyb3VuZCI6bnVsbCwiQmFja2dyb3VuZEZpbGxUeXBlIjowLCJNYXJnaW4iOnsiJGlkIjoiMjYxIiwiVG9wIjowLjAsIkxlZnQiOjAuMCwiUmlnaHQiOjAuMCwiQm90dG9tIjowLjB9LCJQYWRkaW5nIjp7IiRpZCI6IjI2MiIsIlRvcCI6MC4wLCJMZWZ0IjowLjAsIlJpZ2h0IjowLjAsIkJvdHRvbSI6MC4wfSwiQmFja2dyb3VuZCI6eyIkcmVmIjoiODAifSwiSXNWaXNpYmxlIjp0cnVlLCJXaWR0aCI6MC4wLCJIZWlnaHQiOjAuMCwiQm9yZGVyU3R5bGUiOnsiJGlkIjoiMjYzIiwiTGluZUNvbG9yIjpudWxsLCJMaW5lV2VpZ2h0IjowLjAsIkxpbmVUeXBlIjowLCJQYXJlbnRTdHlsZSI6bnVsbH0sIlBhcmVudFN0eWxlIjpudWxsfSwiRGF0ZVN0eWxlIjp7IiRpZCI6IjI2NCIsIkZvbnRTZXR0aW5ncyI6eyIkaWQiOiIyNjUiLCJGb250U2l6ZSI6OCwiRm9udE5hbWUiOiJBcmlhbCIsIklzQm9sZCI6ZmFsc2UsIklzSXRhbGljIjpmYWxzZSwiSXNVbmRlcmxpbmVkIjpmYWxzZSwiUGFyZW50U3R5bGUiOm51bGx9LCJBdXRvU2l6ZSI6MCwiRm9yZWdyb3VuZCI6eyIkaWQiOiIyNjYiLCJDb2xvciI6eyIkcmVmIjoiODQifX0sIk1heFdpZHRoIjoyMDAuMCwiTWF4SGVpZ2h0IjoiSW5maW5pdHkiLCJTbWFydEZvcmVncm91bmRJc0FjdGl2ZSI6ZmFsc2UsIkhvcml6b250YWxBbGlnbm1lbnQiOjEsIlZlcnRpY2FsQWxpZ25tZW50IjowLCJTbWFydEZvcmVncm91bmQiOm51bGwsIkJhY2tncm91bmRGaWxsVHlwZSI6MCwiTWFyZ2luIjp7IiRpZCI6IjI2NyIsIlRvcCI6MC4wLCJMZWZ0IjowLjAsIlJpZ2h0IjowLjAsIkJvdHRvbSI6MC4wfSwiUGFkZGluZyI6eyIkaWQiOiIyNjgiLCJUb3AiOjAuMCwiTGVmdCI6MC4wLCJSaWdodCI6MC4wLCJCb3R0b20iOjAuMH0sIkJhY2tncm91bmQiOnsiJHJlZiI6Ijg3In0sIklzVmlzaWJsZSI6dHJ1ZSwiV2lkdGgiOjAuMCwiSGVpZ2h0IjowLjAsIkJvcmRlclN0eWxlIjp7IiRpZCI6IjI2OSIsIkxpbmVDb2xvciI6bnVsbCwiTGluZVdlaWdodCI6MC4wLCJMaW5lVHlwZSI6MCwiUGFyZW50U3R5bGUiOm51bGx9LCJQYXJlbnRTdHlsZSI6bnVsbH0sIkRhdGVGb3JtYXQiOnsiJGlkIjoiMjcwIiwiRm9ybWF0U3RyaW5nIjoiTU1NIGQiLCJTZXBhcmF0b3IiOiIvIiwiVXNlSW50ZXJuYXRpb25hbERhdGVGb3JtYXQiOmZhbHNlLCJEYXRlSXNWaXNpYmxlIjp0cnVlLCJUaW1lSXNWaXNpYmxlIjpmYWxzZSwiSG91ckRpZ2l0cyI6MSwiQW1QbURlc2lnbmF0b3IiOjIsIlRyaW0wME1pbnV0ZXMiOmZhbHNlLCJMYXN0S25vd25WaXNpYmlsaXR5U3RhdGUiOnsiJHJlZiI6Ijg5In19LCJXZWVrTnVtYmVyaW5nIjp7IiRpZCI6IjI3MSIsIkZvcm1hdCI6MCwiSXNWaXNpYmxlIjpmYWxzZSwiTGFzdEtub3duVmlzaWJpbGl0eVN0YXRlIjpmYWxzZX0sIklzVmlzaWJsZSI6dHJ1ZSwiUGFyZW50U3R5bGUiOm51bGx9LCJJbmRleCI6MiwiUGVyY2VudGFnZUNvbXBsZXRlIjpudWxsLCJQb3NpdGlvbiI6eyJSYXRpbyI6MC4wLCJJc0N1c3RvbSI6ZmFsc2V9LCJEYXRlRm9ybWF0Ijp7IiRyZWYiOiIyNzAifSwiV2Vla051bWJlcmluZyI6eyIkaWQiOiIyNzIiLCJGb3JtYXQiOjAsIklzVmlzaWJsZSI6ZmFsc2UsIkxhc3RLbm93blZpc2liaWxpdHlTdGF0ZSI6ZmFsc2V9LCJSZWxhdGVkVGFza0lkIjoiMDAwMDAwMDAtMDAwMC0wMDAwLTAwMDAtMDAwMDAwMDAwMDAwIiwiSWQiOiI0YzA2MjljMS02OWIwLTQzYjYtYmRiMS1kZjA0ZWQxMmMyNTciLCJJbXBvcnRJZCI6bnVsbCwiVGl0bGUiOiJNZXRyaWNzIDEiLCJOb3RlIjpudWxsLCJIeXBlcmxpbmsiOnsiJGlkIjoiMjczIiwiQWRkcmVzcyI6IiIsIlN1YkFkZHJlc3MiOiIifSwiSXNDaGFuZ2VkIjpmYWxzZSwiSXNOZXciOmZhbHNlfSx7IiRpZCI6IjI3NCIsIkRhdGUiOiIyMDIyLTA2LTE2VDIzOjU5OjAwIiwiU3R5bGUiOnsiJGlkIjoiMjc1IiwiU2hhcGUiOjEwLCJDb25uZWN0b3JNYXJnaW4iOnsiJGlkIjoiMjc2IiwiVG9wIjowLjAsIkxlZnQiOjIuMCwiUmlnaHQiOjIuMCwiQm90dG9tIjowLjB9LCJDb25uZWN0b3JTdHlsZSI6eyIkaWQiOiIyNzciLCJMaW5lQ29sb3IiOnsiJGlkIjoiMjc4IiwiJHR5cGUiOiJOTFJFLkNvbW1vbi5Eb20uU29saWRDb2xvckJydXNoLCBOTFJFLkNvbW1vbiIsIkNvbG9yIjp7IiRpZCI6IjI3OSIsIkEiOjEyNywiUiI6MTI4LCJHIjoxODUsIkIiOjIyMn19LCJMaW5lV2VpZ2h0IjoxLjAsIkxpbmVUeXBlIjowLCJQYXJlbnRTdHlsZSI6bnVsbH0sIklzQmVsb3dUaW1lYmFuZCI6dHJ1ZSwiUG9zaXRpb25PblRhc2siOjAsIkhpZGVEYXRlIjpmYWxzZSwiU2hhcGVTaXplIjoxLCJTcGFjaW5nIjoxLjAsIlBhZGRpbmciOnsiJGlkIjoiMjgwIiwiVG9wIjo3LjAsIkxlZnQiOjMuMCwiUmlnaHQiOjAuMCwiQm90dG9tIjoyLjB9LCJTaGFwZVN0eWxlIjp7IiRpZCI6IjI4MSIsIk1hcmdpbiI6eyIkaWQiOiIyODIiLCJUb3AiOjAuMCwiTGVmdCI6MC4wLCJSaWdodCI6MC4wLCJCb3R0b20iOjAuMH0sIlBhZGRpbmciOnsiJGlkIjoiMjgzIiwiVG9wIjowLjAsIkxlZnQiOjAuMCwiUmlnaHQiOjAuMCwiQm90dG9tIjowLjB9LCJCYWNrZ3JvdW5kIjp7IiRpZCI6IjI4NCIsIkNvbG9yIjp7IiRpZCI6IjI4NSIsIkEiOjI1NSwiUiI6MTMyLCJHIjoyMjEsIkIiOjk5fX0sIklzVmlzaWJsZSI6dHJ1ZSwiV2lkdGgiOjE4LjAsIkhlaWdodCI6MjAuMCwiQm9yZGVyU3R5bGUiOnsiJGlkIjoiMjg2IiwiTGluZUNvbG9yIjp7IiRyZWYiOiI3MiJ9LCJMaW5lV2VpZ2h0IjowLjAsIkxpbmVUeXBlIjowLCJQYXJlbnRTdHlsZSI6bnVsbH0sIlBhcmVudFN0eWxlIjpudWxsfSwiVGl0bGVTdHlsZSI6eyIkaWQiOiIyODciLCJGb250U2V0dGluZ3MiOnsiJGlkIjoiMjg4IiwiRm9udFNpemUiOjksIkZvbnROYW1lIjoiQXJpYWwiLCJJc0JvbGQiOnRydWUsIklzSXRhbGljIjpmYWxzZSwiSXNVbmRlcmxpbmVkIjpmYWxzZSwiUGFyZW50U3R5bGUiOm51bGx9LCJBdXRvU2l6ZSI6MCwiRm9yZWdyb3VuZCI6eyIkaWQiOiIyODkiLCJDb2xvciI6eyIkcmVmIjoiNzcifX0sIk1heFdpZHRoIjoyMDAuMCwiTWF4SGVpZ2h0IjoiSW5maW5pdHkiLCJTbWFydEZvcmVncm91bmRJc0FjdGl2ZSI6ZmFsc2UsIkhvcml6b250YWxBbGlnbm1lbnQiOjEsIlZlcnRpY2FsQWxpZ25tZW50IjowLCJTbWFydEZvcmVncm91bmQiOm51bGwsIkJhY2tncm91bmRGaWxsVHlwZSI6MCwiTWFyZ2luIjp7IiRpZCI6IjI5MCIsIlRvcCI6MC4wLCJMZWZ0IjowLjAsIlJpZ2h0IjowLjAsIkJvdHRvbSI6MC4wfSwiUGFkZGluZyI6eyIkaWQiOiIyOTEiLCJUb3AiOjAuMCwiTGVmdCI6MC4wLCJSaWdodCI6MC4wLCJCb3R0b20iOjAuMH0sIkJhY2tncm91bmQiOnsiJHJlZiI6IjgwIn0sIklzVmlzaWJsZSI6dHJ1ZSwiV2lkdGgiOjAuMCwiSGVpZ2h0IjowLjAsIkJvcmRlclN0eWxlIjp7IiRpZCI6IjI5MiIsIkxpbmVDb2xvciI6bnVsbCwiTGluZVdlaWdodCI6MC4wLCJMaW5lVHlwZSI6MCwiUGFyZW50U3R5bGUiOm51bGx9LCJQYXJlbnRTdHlsZSI6bnVsbH0sIkRhdGVTdHlsZSI6eyIkaWQiOiIyOTMiLCJGb250U2V0dGluZ3MiOnsiJGlkIjoiMjk0IiwiRm9udFNpemUiOjgsIkZvbnROYW1lIjoiQXJpYWwiLCJJc0JvbGQiOmZhbHNlLCJJc0l0YWxpYyI6ZmFsc2UsIklzVW5kZXJsaW5lZCI6ZmFsc2UsIlBhcmVudFN0eWxlIjpudWxsfSwiQXV0b1NpemUiOjAsIkZvcmVncm91bmQiOnsiJGlkIjoiMjk1IiwiQ29sb3IiOnsiJHJlZiI6Ijg0In19LCJNYXhXaWR0aCI6MjAwLjAsIk1heEhlaWdodCI6IkluZmluaXR5IiwiU21hcnRGb3JlZ3JvdW5kSXNBY3RpdmUiOmZhbHNlLCJIb3Jpem9udGFsQWxpZ25tZW50IjoxLCJWZXJ0aWNhbEFsaWdubWVudCI6MCwiU21hcnRGb3JlZ3JvdW5kIjpudWxsLCJCYWNrZ3JvdW5kRmlsbFR5cGUiOjAsIk1hcmdpbiI6eyIkaWQiOiIyOTYiLCJUb3AiOjAuMCwiTGVmdCI6MC4wLCJSaWdodCI6MC4wLCJCb3R0b20iOjAuMH0sIlBhZGRpbmciOnsiJGlkIjoiMjk3IiwiVG9wIjowLjAsIkxlZnQiOjAuMCwiUmlnaHQiOjAuMCwiQm90dG9tIjowLjB9LCJCYWNrZ3JvdW5kIjp7IiRyZWYiOiI4NyJ9LCJJc1Zpc2libGUiOnRydWUsIldpZHRoIjowLjAsIkhlaWdodCI6MC4wLCJCb3JkZXJTdHlsZSI6eyIkaWQiOiIyOTgiLCJMaW5lQ29sb3IiOm51bGwsIkxpbmVXZWlnaHQiOjAuMCwiTGluZVR5cGUiOjAsIlBhcmVudFN0eWxlIjpudWxsfSwiUGFyZW50U3R5bGUiOm51bGx9LCJEYXRlRm9ybWF0Ijp7IiRpZCI6IjI5OSIsIkZvcm1hdFN0cmluZyI6Ik1NTSBkIiwiU2VwYXJhdG9yIjoiLyIsIlVzZUludGVybmF0aW9uYWxEYXRlRm9ybWF0IjpmYWxzZSwiRGF0ZUlzVmlzaWJsZSI6dHJ1ZSwiVGltZUlzVmlzaWJsZSI6ZmFsc2UsIkhvdXJEaWdpdHMiOjEsIkFtUG1EZXNpZ25hdG9yIjoyLCJUcmltMDBNaW51dGVzIjpmYWxzZSwiTGFzdEtub3duVmlzaWJpbGl0eVN0YXRlIjp7IiRyZWYiOiI4OSJ9fSwiV2Vla051bWJlcmluZyI6eyIkaWQiOiIzMDAiLCJGb3JtYXQiOjAsIklzVmlzaWJsZSI6ZmFsc2UsIkxhc3RLbm93blZpc2liaWxpdHlTdGF0ZSI6ZmFsc2V9LCJJc1Zpc2libGUiOnRydWUsIlBhcmVudFN0eWxlIjpudWxsfSwiSW5kZXgiOjMsIlBlcmNlbnRhZ2VDb21wbGV0ZSI6bnVsbCwiUG9zaXRpb24iOnsiUmF0aW8iOjAuMCwiSXNDdXN0b20iOmZhbHNlfSwiRGF0ZUZvcm1hdCI6eyIkcmVmIjoiMjk5In0sIldlZWtOdW1iZXJpbmciOnsiJGlkIjoiMzAxIiwiRm9ybWF0IjowLCJJc1Zpc2libGUiOmZhbHNlLCJMYXN0S25vd25WaXNpYmlsaXR5U3RhdGUiOmZhbHNlfSwiUmVsYXRlZFRhc2tJZCI6IjAwMDAwMDAwLTAwMDAtMDAwMC0wMDAwLTAwMDAwMDAwMDAwMCIsIklkIjoiNmFmZThjZGQtZTA4My00ZDJjLWFjYjctYzU5MGVjMDYzZjRiIiwiSW1wb3J0SWQiOm51bGwsIlRpdGxlIjoiU3RhdGlzdGljYWwgcmV2aWV3IiwiTm90ZSI6bnVsbCwiSHlwZXJsaW5rIjp7IiRpZCI6IjMwMiIsIkFkZHJlc3MiOiIiLCJTdWJBZGRyZXNzIjoiIn0sIklzQ2hhbmdlZCI6ZmFsc2UsIklzTmV3IjpmYWxzZX0seyIkaWQiOiIzMDMiLCJEYXRlIjoiMjAyMi0wNi0yMFQyMzo1OTowMCIsIlN0eWxlIjp7IiRpZCI6IjMwNCIsIlNoYXBlIjoxMSwiQ29ubmVjdG9yTWFyZ2luIjp7IiRpZCI6IjMwNSIsIlRvcCI6MC4wLCJMZWZ0IjoyLjAsIlJpZ2h0IjoyLjAsIkJvdHRvbSI6MC4wfSwiQ29ubmVjdG9yU3R5bGUiOnsiJGlkIjoiMzA2IiwiTGluZUNvbG9yIjp7IiRpZCI6IjMwNyIsIiR0eXBlIjoiTkxSRS5Db21tb24uRG9tLlNvbGlkQ29sb3JCcnVzaCwgTkxSRS5Db21tb24iLCJDb2xvciI6eyIkaWQiOiIzMDgiLCJBIjoxMjcsIlIiOjEyOCwiRyI6MTg1LCJCIjoyMjJ9fSwiTGluZVdlaWdodCI6MS4wLCJMaW5lVHlwZSI6MCwiUGFyZW50U3R5bGUiOm51bGx9LCJJc0JlbG93VGltZWJhbmQiOmZhbHNlLCJQb3NpdGlvbk9uVGFzayI6MCwiSGlkZURhdGUiOmZhbHNlLCJTaGFwZVNpemUiOjEsIlNwYWNpbmciOjEuMCwiUGFkZGluZyI6eyIkaWQiOiIzMDkiLCJUb3AiOjcuMCwiTGVmdCI6My4wLCJSaWdodCI6MC4wLCJCb3R0b20iOjIuMH0sIlNoYXBlU3R5bGUiOnsiJGlkIjoiMzEwIiwiTWFyZ2luIjp7IiRpZCI6IjMxMSIsIlRvcCI6MC4wLCJMZWZ0IjowLjAsIlJpZ2h0IjowLjAsIkJvdHRvbSI6MC4wfSwiUGFkZGluZyI6eyIkaWQiOiIzMTIiLCJUb3AiOjAuMCwiTGVmdCI6MC4wLCJSaWdodCI6MC4wLCJCb3R0b20iOjAuMH0sIkJhY2tncm91bmQiOnsiJGlkIjoiMzEzIiwiQ29sb3IiOnsiJGlkIjoiMzE0IiwiQSI6MjU1LCJSIjoxMzIsIkciOjIyMSwiQiI6OTl9fSwiSXNWaXNpYmxlIjp0cnVlLCJXaWR0aCI6MTguMCwiSGVpZ2h0IjoyMC4wLCJCb3JkZXJTdHlsZSI6eyIkaWQiOiIzMTUiLCJMaW5lQ29sb3IiOnsiJHJlZiI6IjcyIn0sIkxpbmVXZWlnaHQiOjAuMCwiTGluZVR5cGUiOjAsIlBhcmVudFN0eWxlIjpudWxsfSwiUGFyZW50U3R5bGUiOm51bGx9LCJUaXRsZVN0eWxlIjp7IiRpZCI6IjMxNiIsIkZvbnRTZXR0aW5ncyI6eyIkaWQiOiIzMTciLCJGb250U2l6ZSI6OSwiRm9udE5hbWUiOiJBcmlhbCIsIklzQm9sZCI6dHJ1ZSwiSXNJdGFsaWMiOmZhbHNlLCJJc1VuZGVybGluZWQiOmZhbHNlLCJQYXJlbnRTdHlsZSI6bnVsbH0sIkF1dG9TaXplIjowLCJGb3JlZ3JvdW5kIjp7IiRpZCI6IjMxOCIsIkNvbG9yIjp7IiRyZWYiOiI3NyJ9fSwiTWF4V2lkdGgiOjIwMC4wLCJNYXhIZWlnaHQiOiJJbmZpbml0eSIsIlNtYXJ0Rm9yZWdyb3VuZElzQWN0aXZlIjpmYWxzZSwiSG9yaXpvbnRhbEFsaWdubWVudCI6MSwiVmVydGljYWxBbGlnbm1lbnQiOjAsIlNtYXJ0Rm9yZWdyb3VuZCI6bnVsbCwiQmFja2dyb3VuZEZpbGxUeXBlIjowLCJNYXJnaW4iOnsiJGlkIjoiMzE5IiwiVG9wIjowLjAsIkxlZnQiOjAuMCwiUmlnaHQiOjAuMCwiQm90dG9tIjowLjB9LCJQYWRkaW5nIjp7IiRpZCI6IjMyMCIsIlRvcCI6MC4wLCJMZWZ0IjowLjAsIlJpZ2h0IjowLjAsIkJvdHRvbSI6MC4wfSwiQmFja2dyb3VuZCI6eyIkcmVmIjoiODAifSwiSXNWaXNpYmxlIjp0cnVlLCJXaWR0aCI6MC4wLCJIZWlnaHQiOjAuMCwiQm9yZGVyU3R5bGUiOnsiJGlkIjoiMzIxIiwiTGluZUNvbG9yIjpudWxsLCJMaW5lV2VpZ2h0IjowLjAsIkxpbmVUeXBlIjowLCJQYXJlbnRTdHlsZSI6bnVsbH0sIlBhcmVudFN0eWxlIjpudWxsfSwiRGF0ZVN0eWxlIjp7IiRpZCI6IjMyMiIsIkZvbnRTZXR0aW5ncyI6eyIkaWQiOiIzMjMiLCJGb250U2l6ZSI6OCwiRm9udE5hbWUiOiJBcmlhbCIsIklzQm9sZCI6ZmFsc2UsIklzSXRhbGljIjpmYWxzZSwiSXNVbmRlcmxpbmVkIjpmYWxzZSwiUGFyZW50U3R5bGUiOm51bGx9LCJBdXRvU2l6ZSI6MCwiRm9yZWdyb3VuZCI6eyIkaWQiOiIzMjQiLCJDb2xvciI6eyIkcmVmIjoiODQifX0sIk1heFdpZHRoIjoyMDAuMCwiTWF4SGVpZ2h0IjoiSW5maW5pdHkiLCJTbWFydEZvcmVncm91bmRJc0FjdGl2ZSI6ZmFsc2UsIkhvcml6b250YWxBbGlnbm1lbnQiOjEsIlZlcnRpY2FsQWxpZ25tZW50IjowLCJTbWFydEZvcmVncm91bmQiOm51bGwsIkJhY2tncm91bmRGaWxsVHlwZSI6MCwiTWFyZ2luIjp7IiRpZCI6IjMyNSIsIlRvcCI6MC4wLCJMZWZ0IjowLjAsIlJpZ2h0IjowLjAsIkJvdHRvbSI6MC4wfSwiUGFkZGluZyI6eyIkaWQiOiIzMjYiLCJUb3AiOjAuMCwiTGVmdCI6MC4wLCJSaWdodCI6MC4wLCJCb3R0b20iOjAuMH0sIkJhY2tncm91bmQiOnsiJHJlZiI6Ijg3In0sIklzVmlzaWJsZSI6dHJ1ZSwiV2lkdGgiOjAuMCwiSGVpZ2h0IjowLjAsIkJvcmRlclN0eWxlIjp7IiRpZCI6IjMyNyIsIkxpbmVDb2xvciI6bnVsbCwiTGluZVdlaWdodCI6MC4wLCJMaW5lVHlwZSI6MCwiUGFyZW50U3R5bGUiOm51bGx9LCJQYXJlbnRTdHlsZSI6bnVsbH0sIkRhdGVGb3JtYXQiOnsiJGlkIjoiMzI4IiwiRm9ybWF0U3RyaW5nIjoiTU1NIGQiLCJTZXBhcmF0b3IiOiIvIiwiVXNlSW50ZXJuYXRpb25hbERhdGVGb3JtYXQiOmZhbHNlLCJEYXRlSXNWaXNpYmxlIjp0cnVlLCJUaW1lSXNWaXNpYmxlIjpmYWxzZSwiSG91ckRpZ2l0cyI6MSwiQW1QbURlc2lnbmF0b3IiOjIsIlRyaW0wME1pbnV0ZXMiOmZhbHNlLCJMYXN0S25vd25WaXNpYmlsaXR5U3RhdGUiOnsiJHJlZiI6Ijg5In19LCJXZWVrTnVtYmVyaW5nIjp7IiRpZCI6IjMyOSIsIkZvcm1hdCI6MCwiSXNWaXNpYmxlIjpmYWxzZSwiTGFzdEtub3duVmlzaWJpbGl0eVN0YXRlIjpmYWxzZX0sIklzVmlzaWJsZSI6dHJ1ZSwiUGFyZW50U3R5bGUiOm51bGx9LCJJbmRleCI6NCwiUGVyY2VudGFnZUNvbXBsZXRlIjpudWxsLCJQb3NpdGlvbiI6eyJSYXRpbyI6MC4wLCJJc0N1c3RvbSI6ZmFsc2V9LCJEYXRlRm9ybWF0Ijp7IiRyZWYiOiIzMjgifSwiV2Vla051bWJlcmluZyI6eyIkaWQiOiIzMzAiLCJGb3JtYXQiOjAsIklzVmlzaWJsZSI6ZmFsc2UsIkxhc3RLbm93blZpc2liaWxpdHlTdGF0ZSI6ZmFsc2V9LCJSZWxhdGVkVGFza0lkIjoiMDAwMDAwMDAtMDAwMC0wMDAwLTAwMDAtMDAwMDAwMDAwMDAwIiwiSWQiOiI0OTYwZDg1Zi1jZTI1LTRiZDktOGQzMy02YzIzMTBlOTk5NzAiLCJJbXBvcnRJZCI6bnVsbCwiVGl0bGUiOiJNZXRyaWNzIDIiLCJOb3RlIjpudWxsLCJIeXBlcmxpbmsiOnsiJGlkIjoiMzMxIiwiQWRkcmVzcyI6IiIsIlN1YkFkZHJlc3MiOiIifSwiSXNDaGFuZ2VkIjpmYWxzZSwiSXNOZXciOmZhbHNlfSx7IiRpZCI6IjMzMiIsIkRhdGUiOiIyMDIyLTA2LTIyVDIzOjU5OjAwIiwiU3R5bGUiOnsiJGlkIjoiMzMzIiwiU2hhcGUiOjEwLCJDb25uZWN0b3JNYXJnaW4iOnsiJGlkIjoiMzM0IiwiVG9wIjowLjAsIkxlZnQiOjIuMCwiUmlnaHQiOjIuMCwiQm90dG9tIjowLjB9LCJDb25uZWN0b3JTdHlsZSI6eyIkaWQiOiIzMzUiLCJMaW5lQ29sb3IiOnsiJGlkIjoiMzM2IiwiJHR5cGUiOiJOTFJFLkNvbW1vbi5Eb20uU29saWRDb2xvckJydXNoLCBOTFJFLkNvbW1vbiIsIkNvbG9yIjp7IiRpZCI6IjMzNyIsIkEiOjEyNywiUiI6MTI4LCJHIjoxODUsIkIiOjIyMn19LCJMaW5lV2VpZ2h0IjoxLjAsIkxpbmVUeXBlIjowLCJQYXJlbnRTdHlsZSI6bnVsbH0sIklzQmVsb3dUaW1lYmFuZCI6dHJ1ZSwiUG9zaXRpb25PblRhc2siOjAsIkhpZGVEYXRlIjpmYWxzZSwiU2hhcGVTaXplIjoxLCJTcGFjaW5nIjoxLjAsIlBhZGRpbmciOnsiJGlkIjoiMzM4IiwiVG9wIjo3LjAsIkxlZnQiOjMuMCwiUmlnaHQiOjAuMCwiQm90dG9tIjoyLjB9LCJTaGFwZVN0eWxlIjp7IiRpZCI6IjMzOSIsIk1hcmdpbiI6eyIkaWQiOiIzNDAiLCJUb3AiOjAuMCwiTGVmdCI6MC4wLCJSaWdodCI6MC4wLCJCb3R0b20iOjAuMH0sIlBhZGRpbmciOnsiJGlkIjoiMzQxIiwiVG9wIjowLjAsIkxlZnQiOjAuMCwiUmlnaHQiOjAuMCwiQm90dG9tIjowLjB9LCJCYWNrZ3JvdW5kIjp7IiRpZCI6IjM0MiIsIkNvbG9yIjp7IiRpZCI6IjM0MyIsIkEiOjI1NSwiUiI6MTMyLCJHIjoyMjEsIkIiOjk5fX0sIklzVmlzaWJsZSI6dHJ1ZSwiV2lkdGgiOjE4LjAsIkhlaWdodCI6MjAuMCwiQm9yZGVyU3R5bGUiOnsiJGlkIjoiMzQ0IiwiTGluZUNvbG9yIjp7IiRyZWYiOiI3MiJ9LCJMaW5lV2VpZ2h0IjowLjAsIkxpbmVUeXBlIjowLCJQYXJlbnRTdHlsZSI6bnVsbH0sIlBhcmVudFN0eWxlIjpudWxsfSwiVGl0bGVTdHlsZSI6eyIkaWQiOiIzNDUiLCJGb250U2V0dGluZ3MiOnsiJGlkIjoiMzQ2IiwiRm9udFNpemUiOjksIkZvbnROYW1lIjoiQXJpYWwiLCJJc0JvbGQiOnRydWUsIklzSXRhbGljIjpmYWxzZSwiSXNVbmRlcmxpbmVkIjpmYWxzZSwiUGFyZW50U3R5bGUiOm51bGx9LCJBdXRvU2l6ZSI6MCwiRm9yZWdyb3VuZCI6eyIkaWQiOiIzNDciLCJDb2xvciI6eyIkcmVmIjoiNzcifX0sIk1heFdpZHRoIjoyMDAuMCwiTWF4SGVpZ2h0IjoiSW5maW5pdHkiLCJTbWFydEZvcmVncm91bmRJc0FjdGl2ZSI6ZmFsc2UsIkhvcml6b250YWxBbGlnbm1lbnQiOjEsIlZlcnRpY2FsQWxpZ25tZW50IjowLCJTbWFydEZvcmVncm91bmQiOm51bGwsIkJhY2tncm91bmRGaWxsVHlwZSI6MCwiTWFyZ2luIjp7IiRpZCI6IjM0OCIsIlRvcCI6MC4wLCJMZWZ0IjowLjAsIlJpZ2h0IjowLjAsIkJvdHRvbSI6MC4wfSwiUGFkZGluZyI6eyIkaWQiOiIzNDkiLCJUb3AiOjAuMCwiTGVmdCI6MC4wLCJSaWdodCI6MC4wLCJCb3R0b20iOjAuMH0sIkJhY2tncm91bmQiOnsiJHJlZiI6IjgwIn0sIklzVmlzaWJsZSI6dHJ1ZSwiV2lkdGgiOjAuMCwiSGVpZ2h0IjowLjAsIkJvcmRlclN0eWxlIjp7IiRpZCI6IjM1MCIsIkxpbmVDb2xvciI6bnVsbCwiTGluZVdlaWdodCI6MC4wLCJMaW5lVHlwZSI6MCwiUGFyZW50U3R5bGUiOm51bGx9LCJQYXJlbnRTdHlsZSI6bnVsbH0sIkRhdGVTdHlsZSI6eyIkaWQiOiIzNTEiLCJGb250U2V0dGluZ3MiOnsiJGlkIjoiMzUyIiwiRm9udFNpemUiOjgsIkZvbnROYW1lIjoiQXJpYWwiLCJJc0JvbGQiOmZhbHNlLCJJc0l0YWxpYyI6ZmFsc2UsIklzVW5kZXJsaW5lZCI6ZmFsc2UsIlBhcmVudFN0eWxlIjpudWxsfSwiQXV0b1NpemUiOjAsIkZvcmVncm91bmQiOnsiJGlkIjoiMzUzIiwiQ29sb3IiOnsiJHJlZiI6Ijg0In19LCJNYXhXaWR0aCI6MjAwLjAsIk1heEhlaWdodCI6IkluZmluaXR5IiwiU21hcnRGb3JlZ3JvdW5kSXNBY3RpdmUiOmZhbHNlLCJIb3Jpem9udGFsQWxpZ25tZW50IjoxLCJWZXJ0aWNhbEFsaWdubWVudCI6MCwiU21hcnRGb3JlZ3JvdW5kIjpudWxsLCJCYWNrZ3JvdW5kRmlsbFR5cGUiOjAsIk1hcmdpbiI6eyIkaWQiOiIzNTQiLCJUb3AiOjAuMCwiTGVmdCI6MC4wLCJSaWdodCI6MC4wLCJCb3R0b20iOjAuMH0sIlBhZGRpbmciOnsiJGlkIjoiMzU1IiwiVG9wIjowLjAsIkxlZnQiOjAuMCwiUmlnaHQiOjAuMCwiQm90dG9tIjowLjB9LCJCYWNrZ3JvdW5kIjp7IiRyZWYiOiI4NyJ9LCJJc1Zpc2libGUiOnRydWUsIldpZHRoIjowLjAsIkhlaWdodCI6MC4wLCJCb3JkZXJTdHlsZSI6eyIkaWQiOiIzNTYiLCJMaW5lQ29sb3IiOm51bGwsIkxpbmVXZWlnaHQiOjAuMCwiTGluZVR5cGUiOjAsIlBhcmVudFN0eWxlIjpudWxsfSwiUGFyZW50U3R5bGUiOm51bGx9LCJEYXRlRm9ybWF0Ijp7IiRpZCI6IjM1NyIsIkZvcm1hdFN0cmluZyI6Ik1NTSBkIiwiU2VwYXJhdG9yIjoiLyIsIlVzZUludGVybmF0aW9uYWxEYXRlRm9ybWF0IjpmYWxzZSwiRGF0ZUlzVmlzaWJsZSI6dHJ1ZSwiVGltZUlzVmlzaWJsZSI6ZmFsc2UsIkhvdXJEaWdpdHMiOjEsIkFtUG1EZXNpZ25hdG9yIjoyLCJUcmltMDBNaW51dGVzIjpmYWxzZSwiTGFzdEtub3duVmlzaWJpbGl0eVN0YXRlIjp7IiRyZWYiOiI4OSJ9fSwiV2Vla051bWJlcmluZyI6eyIkaWQiOiIzNTgiLCJGb3JtYXQiOjAsIklzVmlzaWJsZSI6ZmFsc2UsIkxhc3RLbm93blZpc2liaWxpdHlTdGF0ZSI6ZmFsc2V9LCJJc1Zpc2libGUiOnRydWUsIlBhcmVudFN0eWxlIjpudWxsfSwiSW5kZXgiOjUsIlBlcmNlbnRhZ2VDb21wbGV0ZSI6bnVsbCwiUG9zaXRpb24iOnsiUmF0aW8iOjAuMCwiSXNDdXN0b20iOmZhbHNlfSwiRGF0ZUZvcm1hdCI6eyIkcmVmIjoiMzU3In0sIldlZWtOdW1iZXJpbmciOnsiJGlkIjoiMzU5IiwiRm9ybWF0IjowLCJJc1Zpc2libGUiOmZhbHNlLCJMYXN0S25vd25WaXNpYmlsaXR5U3RhdGUiOmZhbHNlfSwiUmVsYXRlZFRhc2tJZCI6IjAwMDAwMDAwLTAwMDAtMDAwMC0wMDAwLTAwMDAwMDAwMDAwMCIsIklkIjoiMDEzNjZkZmEtOGE5MC00N2RlLWI4NGMtY2EwMDcwZDhkMjE0IiwiSW1wb3J0SWQiOm51bGwsIlRpdGxlIjoiQWRqdXN0bWVudHMgQ29tcGxldGUiLCJOb3RlIjpudWxsLCJIeXBlcmxpbmsiOnsiJGlkIjoiMzYwIiwiQWRkcmVzcyI6IiIsIlN1YkFkZHJlc3MiOiIifSwiSXNDaGFuZ2VkIjpmYWxzZSwiSXNOZXciOmZhbHNlfSx7IiRpZCI6IjM2MSIsIkRhdGUiOiIyMDIyLTA2LTI2VDIzOjU5OjAwIiwiU3R5bGUiOnsiJGlkIjoiMzYyIiwiU2hhcGUiOjExLCJDb25uZWN0b3JNYXJnaW4iOnsiJGlkIjoiMzYzIiwiVG9wIjowLjAsIkxlZnQiOjIuMCwiUmlnaHQiOjIuMCwiQm90dG9tIjowLjB9LCJDb25uZWN0b3JTdHlsZSI6eyIkaWQiOiIzNjQiLCJMaW5lQ29sb3IiOnsiJGlkIjoiMzY1IiwiJHR5cGUiOiJOTFJFLkNvbW1vbi5Eb20uU29saWRDb2xvckJydXNoLCBOTFJFLkNvbW1vbiIsIkNvbG9yIjp7IiRpZCI6IjM2NiIsIkEiOjEyNywiUiI6MTI4LCJHIjoxODUsIkIiOjIyMn19LCJMaW5lV2VpZ2h0IjoxLjAsIkxpbmVUeXBlIjowLCJQYXJlbnRTdHlsZSI6bnVsbH0sIklzQmVsb3dUaW1lYmFuZCI6ZmFsc2UsIlBvc2l0aW9uT25UYXNrIjowLCJIaWRlRGF0ZSI6ZmFsc2UsIlNoYXBlU2l6ZSI6MSwiU3BhY2luZyI6MS4wLCJQYWRkaW5nIjp7IiRpZCI6IjM2NyIsIlRvcCI6Ny4wLCJMZWZ0IjozLjAsIlJpZ2h0IjowLjAsIkJvdHRvbSI6Mi4wfSwiU2hhcGVTdHlsZSI6eyIkaWQiOiIzNjgiLCJNYXJnaW4iOnsiJGlkIjoiMzY5IiwiVG9wIjowLjAsIkxlZnQiOjAuMCwiUmlnaHQiOjAuMCwiQm90dG9tIjowLjB9LCJQYWRkaW5nIjp7IiRpZCI6IjM3MCIsIlRvcCI6MC4wLCJMZWZ0IjowLjAsIlJpZ2h0IjowLjAsIkJvdHRvbSI6MC4wfSwiQmFja2dyb3VuZCI6eyIkaWQiOiIzNzEiLCJDb2xvciI6eyIkaWQiOiIzNzIiLCJBIjoyNTUsIlIiOjE3MCwiRyI6MTA3LCJCIjoxNjB9fSwiSXNWaXNpYmxlIjp0cnVlLCJXaWR0aCI6MTguMCwiSGVpZ2h0IjoyMC4wLCJCb3JkZXJTdHlsZSI6eyIkaWQiOiIzNzMiLCJMaW5lQ29sb3IiOnsiJHJlZiI6IjcyIn0sIkxpbmVXZWlnaHQiOjAuMCwiTGluZVR5cGUiOjAsIlBhcmVudFN0eWxlIjpudWxsfSwiUGFyZW50U3R5bGUiOm51bGx9LCJUaXRsZVN0eWxlIjp7IiRpZCI6IjM3NCIsIkZvbnRTZXR0aW5ncyI6eyIkaWQiOiIzNzUiLCJGb250U2l6ZSI6OSwiRm9udE5hbWUiOiJBcmlhbCIsIklzQm9sZCI6dHJ1ZSwiSXNJdGFsaWMiOmZhbHNlLCJJc1VuZGVybGluZWQiOmZhbHNlLCJQYXJlbnRTdHlsZSI6bnVsbH0sIkF1dG9TaXplIjowLCJGb3JlZ3JvdW5kIjp7IiRpZCI6IjM3NiIsIkNvbG9yIjp7IiRyZWYiOiI3NyJ9fSwiTWF4V2lkdGgiOjIwMC4wLCJNYXhIZWlnaHQiOiJJbmZpbml0eSIsIlNtYXJ0Rm9yZWdyb3VuZElzQWN0aXZlIjpmYWxzZSwiSG9yaXpvbnRhbEFsaWdubWVudCI6MSwiVmVydGljYWxBbGlnbm1lbnQiOjAsIlNtYXJ0Rm9yZWdyb3VuZCI6bnVsbCwiQmFja2dyb3VuZEZpbGxUeXBlIjowLCJNYXJnaW4iOnsiJGlkIjoiMzc3IiwiVG9wIjowLjAsIkxlZnQiOjAuMCwiUmlnaHQiOjAuMCwiQm90dG9tIjowLjB9LCJQYWRkaW5nIjp7IiRpZCI6IjM3OCIsIlRvcCI6MC4wLCJMZWZ0IjowLjAsIlJpZ2h0IjowLjAsIkJvdHRvbSI6MC4wfSwiQmFja2dyb3VuZCI6eyIkcmVmIjoiODAifSwiSXNWaXNpYmxlIjp0cnVlLCJXaWR0aCI6MC4wLCJIZWlnaHQiOjAuMCwiQm9yZGVyU3R5bGUiOnsiJGlkIjoiMzc5IiwiTGluZUNvbG9yIjpudWxsLCJMaW5lV2VpZ2h0IjowLjAsIkxpbmVUeXBlIjowLCJQYXJlbnRTdHlsZSI6bnVsbH0sIlBhcmVudFN0eWxlIjpudWxsfSwiRGF0ZVN0eWxlIjp7IiRpZCI6IjM4MCIsIkZvbnRTZXR0aW5ncyI6eyIkaWQiOiIzODEiLCJGb250U2l6ZSI6OCwiRm9udE5hbWUiOiJBcmlhbCIsIklzQm9sZCI6ZmFsc2UsIklzSXRhbGljIjpmYWxzZSwiSXNVbmRlcmxpbmVkIjpmYWxzZSwiUGFyZW50U3R5bGUiOm51bGx9LCJBdXRvU2l6ZSI6MCwiRm9yZWdyb3VuZCI6eyIkaWQiOiIzODIiLCJDb2xvciI6eyIkcmVmIjoiODQifX0sIk1heFdpZHRoIjoyMDAuMCwiTWF4SGVpZ2h0IjoiSW5maW5pdHkiLCJTbWFydEZvcmVncm91bmRJc0FjdGl2ZSI6ZmFsc2UsIkhvcml6b250YWxBbGlnbm1lbnQiOjEsIlZlcnRpY2FsQWxpZ25tZW50IjowLCJTbWFydEZvcmVncm91bmQiOm51bGwsIkJhY2tncm91bmRGaWxsVHlwZSI6MCwiTWFyZ2luIjp7IiRpZCI6IjM4MyIsIlRvcCI6MC4wLCJMZWZ0IjowLjAsIlJpZ2h0IjowLjAsIkJvdHRvbSI6MC4wfSwiUGFkZGluZyI6eyIkaWQiOiIzODQiLCJUb3AiOjAuMCwiTGVmdCI6MC4wLCJSaWdodCI6MC4wLCJCb3R0b20iOjAuMH0sIkJhY2tncm91bmQiOnsiJHJlZiI6Ijg3In0sIklzVmlzaWJsZSI6dHJ1ZSwiV2lkdGgiOjAuMCwiSGVpZ2h0IjowLjAsIkJvcmRlclN0eWxlIjp7IiRpZCI6IjM4NSIsIkxpbmVDb2xvciI6bnVsbCwiTGluZVdlaWdodCI6MC4wLCJMaW5lVHlwZSI6MCwiUGFyZW50U3R5bGUiOm51bGx9LCJQYXJlbnRTdHlsZSI6bnVsbH0sIkRhdGVGb3JtYXQiOnsiJGlkIjoiMzg2IiwiRm9ybWF0U3RyaW5nIjoiTU1NIGQiLCJTZXBhcmF0b3IiOiIvIiwiVXNlSW50ZXJuYXRpb25hbERhdGVGb3JtYXQiOmZhbHNlLCJEYXRlSXNWaXNpYmxlIjp0cnVlLCJUaW1lSXNWaXNpYmxlIjpmYWxzZSwiSG91ckRpZ2l0cyI6MSwiQW1QbURlc2lnbmF0b3IiOjIsIlRyaW0wME1pbnV0ZXMiOmZhbHNlLCJMYXN0S25vd25WaXNpYmlsaXR5U3RhdGUiOnsiJHJlZiI6Ijg5In19LCJXZWVrTnVtYmVyaW5nIjp7IiRpZCI6IjM4NyIsIkZvcm1hdCI6MCwiSXNWaXNpYmxlIjpmYWxzZSwiTGFzdEtub3duVmlzaWJpbGl0eVN0YXRlIjpmYWxzZX0sIklzVmlzaWJsZSI6dHJ1ZSwiUGFyZW50U3R5bGUiOm51bGx9LCJJbmRleCI6NiwiUGVyY2VudGFnZUNvbXBsZXRlIjpudWxsLCJQb3NpdGlvbiI6eyJSYXRpbyI6MC4wLCJJc0N1c3RvbSI6ZmFsc2V9LCJEYXRlRm9ybWF0Ijp7IiRyZWYiOiIzODYifSwiV2Vla051bWJlcmluZyI6eyIkaWQiOiIzODgiLCJGb3JtYXQiOjAsIklzVmlzaWJsZSI6ZmFsc2UsIkxhc3RLbm93blZpc2liaWxpdHlTdGF0ZSI6ZmFsc2V9LCJSZWxhdGVkVGFza0lkIjoiMDAwMDAwMDAtMDAwMC0wMDAwLTAwMDAtMDAwMDAwMDAwMDAwIiwiSWQiOiIyYTQyZDI4Zi1iZWYzLTRmZjQtOTdjOC01NDg5N2M3OWUxMzMiLCJJbXBvcnRJZCI6bnVsbCwiVGl0bGUiOiJPcGVyYXRpbmcgc25hcHNob3QiLCJOb3RlIjpudWxsLCJIeXBlcmxpbmsiOnsiJGlkIjoiMzg5IiwiQWRkcmVzcyI6IiIsIlN1YkFkZHJlc3MiOiIifSwiSXNDaGFuZ2VkIjpmYWxzZSwiSXNOZXciOmZhbHNlfSx7IiRpZCI6IjM5MCIsIkRhdGUiOiIyMDIyLTA2LTI4VDIzOjU5OjAwIiwiU3R5bGUiOnsiJGlkIjoiMzkxIiwiU2hhcGUiOjEwLCJDb25uZWN0b3JNYXJnaW4iOnsiJGlkIjoiMzkyIiwiVG9wIjowLjAsIkxlZnQiOjIuMCwiUmlnaHQiOjIuMCwiQm90dG9tIjowLjB9LCJDb25uZWN0b3JTdHlsZSI6eyIkaWQiOiIzOTMiLCJMaW5lQ29sb3IiOnsiJGlkIjoiMzk0IiwiJHR5cGUiOiJOTFJFLkNvbW1vbi5Eb20uU29saWRDb2xvckJydXNoLCBOTFJFLkNvbW1vbiIsIkNvbG9yIjp7IiRpZCI6IjM5NSIsIkEiOjEyNywiUiI6MTI4LCJHIjoxODUsIkIiOjIyMn19LCJMaW5lV2VpZ2h0IjoxLjAsIkxpbmVUeXBlIjowLCJQYXJlbnRTdHlsZSI6bnVsbH0sIklzQmVsb3dUaW1lYmFuZCI6dHJ1ZSwiUG9zaXRpb25PblRhc2siOjAsIkhpZGVEYXRlIjpmYWxzZSwiU2hhcGVTaXplIjoxLCJTcGFjaW5nIjoxLjAsIlBhZGRpbmciOnsiJGlkIjoiMzk2IiwiVG9wIjo3LjAsIkxlZnQiOjMuMCwiUmlnaHQiOjAuMCwiQm90dG9tIjoyLjB9LCJTaGFwZVN0eWxlIjp7IiRpZCI6IjM5NyIsIk1hcmdpbiI6eyIkaWQiOiIzOTgiLCJUb3AiOjAuMCwiTGVmdCI6MC4wLCJSaWdodCI6MC4wLCJCb3R0b20iOjAuMH0sIlBhZGRpbmciOnsiJGlkIjoiMzk5IiwiVG9wIjowLjAsIkxlZnQiOjAuMCwiUmlnaHQiOjAuMCwiQm90dG9tIjowLjB9LCJCYWNrZ3JvdW5kIjp7IiRpZCI6IjQwMCIsIkNvbG9yIjp7IiRpZCI6IjQwMSIsIkEiOjI1NSwiUiI6MTcwLCJHIjoxMDcsIkIiOjE2MH19LCJJc1Zpc2libGUiOnRydWUsIldpZHRoIjoxOC4wLCJIZWlnaHQiOjIwLjAsIkJvcmRlclN0eWxlIjp7IiRpZCI6IjQwMiIsIkxpbmVDb2xvciI6eyIkcmVmIjoiNzIifSwiTGluZVdlaWdodCI6MC4wLCJMaW5lVHlwZSI6MCwiUGFyZW50U3R5bGUiOm51bGx9LCJQYXJlbnRTdHlsZSI6bnVsbH0sIlRpdGxlU3R5bGUiOnsiJGlkIjoiNDAzIiwiRm9udFNldHRpbmdzIjp7IiRpZCI6IjQwNCIsIkZvbnRTaXplIjo5LCJGb250TmFtZSI6IkFyaWFsIiwiSXNCb2xkIjp0cnVlLCJJc0l0YWxpYyI6ZmFsc2UsIklzVW5kZXJsaW5lZCI6ZmFsc2UsIlBhcmVudFN0eWxlIjpudWxsfSwiQXV0b1NpemUiOjAsIkZvcmVncm91bmQiOnsiJGlkIjoiNDA1IiwiQ29sb3IiOnsiJHJlZiI6Ijc3In19LCJNYXhXaWR0aCI6MjAwLjAsIk1heEhlaWdodCI6IkluZmluaXR5IiwiU21hcnRGb3JlZ3JvdW5kSXNBY3RpdmUiOmZhbHNlLCJIb3Jpem9udGFsQWxpZ25tZW50IjoxLCJWZXJ0aWNhbEFsaWdubWVudCI6MCwiU21hcnRGb3JlZ3JvdW5kIjpudWxsLCJCYWNrZ3JvdW5kRmlsbFR5cGUiOjAsIk1hcmdpbiI6eyIkaWQiOiI0MDYiLCJUb3AiOjAuMCwiTGVmdCI6MC4wLCJSaWdodCI6MC4wLCJCb3R0b20iOjAuMH0sIlBhZGRpbmciOnsiJGlkIjoiNDA3IiwiVG9wIjowLjAsIkxlZnQiOjAuMCwiUmlnaHQiOjAuMCwiQm90dG9tIjowLjB9LCJCYWNrZ3JvdW5kIjp7IiRyZWYiOiI4MCJ9LCJJc1Zpc2libGUiOnRydWUsIldpZHRoIjowLjAsIkhlaWdodCI6MC4wLCJCb3JkZXJTdHlsZSI6eyIkaWQiOiI0MDgiLCJMaW5lQ29sb3IiOm51bGwsIkxpbmVXZWlnaHQiOjAuMCwiTGluZVR5cGUiOjAsIlBhcmVudFN0eWxlIjpudWxsfSwiUGFyZW50U3R5bGUiOm51bGx9LCJEYXRlU3R5bGUiOnsiJGlkIjoiNDA5IiwiRm9udFNldHRpbmdzIjp7IiRpZCI6IjQxMCIsIkZvbnRTaXplIjo4LCJGb250TmFtZSI6IkFyaWFsIiwiSXNCb2xkIjpmYWxzZSwiSXNJdGFsaWMiOmZhbHNlLCJJc1VuZGVybGluZWQiOmZhbHNlLCJQYXJlbnRTdHlsZSI6bnVsbH0sIkF1dG9TaXplIjowLCJGb3JlZ3JvdW5kIjp7IiRpZCI6IjQxMSIsIkNvbG9yIjp7IiRyZWYiOiI4NCJ9fSwiTWF4V2lkdGgiOjIwMC4wLCJNYXhIZWlnaHQiOiJJbmZpbml0eSIsIlNtYXJ0Rm9yZWdyb3VuZElzQWN0aXZlIjpmYWxzZSwiSG9yaXpvbnRhbEFsaWdubWVudCI6MSwiVmVydGljYWxBbGlnbm1lbnQiOjAsIlNtYXJ0Rm9yZWdyb3VuZCI6bnVsbCwiQmFja2dyb3VuZEZpbGxUeXBlIjowLCJNYXJnaW4iOnsiJGlkIjoiNDEyIiwiVG9wIjowLjAsIkxlZnQiOjAuMCwiUmlnaHQiOjAuMCwiQm90dG9tIjowLjB9LCJQYWRkaW5nIjp7IiRpZCI6IjQxMyIsIlRvcCI6MC4wLCJMZWZ0IjowLjAsIlJpZ2h0IjowLjAsIkJvdHRvbSI6MC4wfSwiQmFja2dyb3VuZCI6eyIkcmVmIjoiODcifSwiSXNWaXNpYmxlIjp0cnVlLCJXaWR0aCI6MC4wLCJIZWlnaHQiOjAuMCwiQm9yZGVyU3R5bGUiOnsiJGlkIjoiNDE0IiwiTGluZUNvbG9yIjpudWxsLCJMaW5lV2VpZ2h0IjowLjAsIkxpbmVUeXBlIjowLCJQYXJlbnRTdHlsZSI6bnVsbH0sIlBhcmVudFN0eWxlIjpudWxsfSwiRGF0ZUZvcm1hdCI6eyIkaWQiOiI0MTUiLCJGb3JtYXRTdHJpbmciOiJNTU0gZCIsIlNlcGFyYXRvciI6Ii8iLCJVc2VJbnRlcm5hdGlvbmFsRGF0ZUZvcm1hdCI6ZmFsc2UsIkRhdGVJc1Zpc2libGUiOnRydWUsIlRpbWVJc1Zpc2libGUiOmZhbHNlLCJIb3VyRGlnaXRzIjoxLCJBbVBtRGVzaWduYXRvciI6MiwiVHJpbTAwTWludXRlcyI6ZmFsc2UsIkxhc3RLbm93blZpc2liaWxpdHlTdGF0ZSI6eyIkcmVmIjoiODkifX0sIldlZWtOdW1iZXJpbmciOnsiJGlkIjoiNDE2IiwiRm9ybWF0IjowLCJJc1Zpc2libGUiOmZhbHNlLCJMYXN0S25vd25WaXNpYmlsaXR5U3RhdGUiOmZhbHNlfSwiSXNWaXNpYmxlIjp0cnVlLCJQYXJlbnRTdHlsZSI6bnVsbH0sIkluZGV4Ijo3LCJQZXJjZW50YWdlQ29tcGxldGUiOm51bGwsIlBvc2l0aW9uIjp7IlJhdGlvIjowLjAsIklzQ3VzdG9tIjpmYWxzZX0sIkRhdGVGb3JtYXQiOnsiJHJlZiI6IjQxNSJ9LCJXZWVrTnVtYmVyaW5nIjp7IiRpZCI6IjQxNyIsIkZvcm1hdCI6MCwiSXNWaXNpYmxlIjpmYWxzZSwiTGFzdEtub3duVmlzaWJpbGl0eVN0YXRlIjpmYWxzZX0sIlJlbGF0ZWRUYXNrSWQiOiIwMDAwMDAwMC0wMDAwLTAwMDAtMDAwMC0wMDAwMDAwMDAwMDAiLCJJZCI6IjRjNjY2MzI4LWE5MTMtNDViMS05NTdmLWM1MzU4MTczMmQ5MSIsIkltcG9ydElkIjpudWxsLCJUaXRsZSI6IkltcGxlbWVudGF0aW9uIiwiTm90ZSI6bnVsbCwiSHlwZXJsaW5rIjp7IiRpZCI6IjQxOCIsIkFkZHJlc3MiOiIiLCJTdWJBZGRyZXNzIjoiIn0sIklzQ2hhbmdlZCI6ZmFsc2UsIklzTmV3IjpmYWxzZX0seyIkaWQiOiI0MTkiLCJEYXRlIjoiMjAyMi0wNy0wMlQyMzo1OTowMCIsIlN0eWxlIjp7IiRpZCI6IjQyMCIsIlNoYXBlIjoxMSwiQ29ubmVjdG9yTWFyZ2luIjp7IiRpZCI6IjQyMSIsIlRvcCI6MC4wLCJMZWZ0IjoyLjAsIlJpZ2h0IjoyLjAsIkJvdHRvbSI6MC4wfSwiQ29ubmVjdG9yU3R5bGUiOnsiJGlkIjoiNDIyIiwiTGluZUNvbG9yIjp7IiRpZCI6IjQyMyIsIiR0eXBlIjoiTkxSRS5Db21tb24uRG9tLlNvbGlkQ29sb3JCcnVzaCwgTkxSRS5Db21tb24iLCJDb2xvciI6eyIkaWQiOiI0MjQiLCJBIjoxMjcsIlIiOjEyOCwiRyI6MTg1LCJCIjoyMjJ9fSwiTGluZVdlaWdodCI6MS4wLCJMaW5lVHlwZSI6MCwiUGFyZW50U3R5bGUiOm51bGx9LCJJc0JlbG93VGltZWJhbmQiOmZhbHNlLCJQb3NpdGlvbk9uVGFzayI6MCwiSGlkZURhdGUiOmZhbHNlLCJTaGFwZVNpemUiOjEsIlNwYWNpbmciOjEuMCwiUGFkZGluZyI6eyIkaWQiOiI0MjUiLCJUb3AiOjcuMCwiTGVmdCI6My4wLCJSaWdodCI6MC4wLCJCb3R0b20iOjIuMH0sIlNoYXBlU3R5bGUiOnsiJGlkIjoiNDI2IiwiTWFyZ2luIjp7IiRpZCI6IjQyNyIsIlRvcCI6MC4wLCJMZWZ0IjowLjAsIlJpZ2h0IjowLjAsIkJvdHRvbSI6MC4wfSwiUGFkZGluZyI6eyIkaWQiOiI0MjgiLCJUb3AiOjAuMCwiTGVmdCI6MC4wLCJSaWdodCI6MC4wLCJCb3R0b20iOjAuMH0sIkJhY2tncm91bmQiOnsiJGlkIjoiNDI5IiwiQ29sb3IiOnsiJGlkIjoiNDMwIiwiQSI6MjU1LCJSIjoxNzAsIkciOjEwNywiQiI6MTYwfX0sIklzVmlzaWJsZSI6dHJ1ZSwiV2lkdGgiOjE4LjAsIkhlaWdodCI6MjAuMCwiQm9yZGVyU3R5bGUiOnsiJGlkIjoiNDMxIiwiTGluZUNvbG9yIjp7IiRyZWYiOiI3MiJ9LCJMaW5lV2VpZ2h0IjowLjAsIkxpbmVUeXBlIjowLCJQYXJlbnRTdHlsZSI6bnVsbH0sIlBhcmVudFN0eWxlIjpudWxsfSwiVGl0bGVTdHlsZSI6eyIkaWQiOiI0MzIiLCJGb250U2V0dGluZ3MiOnsiJGlkIjoiNDMzIiwiRm9udFNpemUiOjksIkZvbnROYW1lIjoiQXJpYWwiLCJJc0JvbGQiOnRydWUsIklzSXRhbGljIjpmYWxzZSwiSXNVbmRlcmxpbmVkIjpmYWxzZSwiUGFyZW50U3R5bGUiOm51bGx9LCJBdXRvU2l6ZSI6MCwiRm9yZWdyb3VuZCI6eyIkaWQiOiI0MzQiLCJDb2xvciI6eyIkcmVmIjoiNzcifX0sIk1heFdpZHRoIjoyMDAuMCwiTWF4SGVpZ2h0IjoiSW5maW5pdHkiLCJTbWFydEZvcmVncm91bmRJc0FjdGl2ZSI6ZmFsc2UsIkhvcml6b250YWxBbGlnbm1lbnQiOjEsIlZlcnRpY2FsQWxpZ25tZW50IjowLCJTbWFydEZvcmVncm91bmQiOm51bGwsIkJhY2tncm91bmRGaWxsVHlwZSI6MCwiTWFyZ2luIjp7IiRpZCI6IjQzNSIsIlRvcCI6MC4wLCJMZWZ0IjowLjAsIlJpZ2h0IjowLjAsIkJvdHRvbSI6MC4wfSwiUGFkZGluZyI6eyIkaWQiOiI0MzYiLCJUb3AiOjAuMCwiTGVmdCI6MC4wLCJSaWdodCI6MC4wLCJCb3R0b20iOjAuMH0sIkJhY2tncm91bmQiOnsiJHJlZiI6IjgwIn0sIklzVmlzaWJsZSI6dHJ1ZSwiV2lkdGgiOjAuMCwiSGVpZ2h0IjowLjAsIkJvcmRlclN0eWxlIjp7IiRpZCI6IjQzNyIsIkxpbmVDb2xvciI6bnVsbCwiTGluZVdlaWdodCI6MC4wLCJMaW5lVHlwZSI6MCwiUGFyZW50U3R5bGUiOm51bGx9LCJQYXJlbnRTdHlsZSI6bnVsbH0sIkRhdGVTdHlsZSI6eyIkaWQiOiI0MzgiLCJGb250U2V0dGluZ3MiOnsiJGlkIjoiNDM5IiwiRm9udFNpemUiOjgsIkZvbnROYW1lIjoiQXJpYWwiLCJJc0JvbGQiOmZhbHNlLCJJc0l0YWxpYyI6ZmFsc2UsIklzVW5kZXJsaW5lZCI6ZmFsc2UsIlBhcmVudFN0eWxlIjpudWxsfSwiQXV0b1NpemUiOjAsIkZvcmVncm91bmQiOnsiJGlkIjoiNDQwIiwiQ29sb3IiOnsiJHJlZiI6Ijg0In19LCJNYXhXaWR0aCI6MjAwLjAsIk1heEhlaWdodCI6IkluZmluaXR5IiwiU21hcnRGb3JlZ3JvdW5kSXNBY3RpdmUiOmZhbHNlLCJIb3Jpem9udGFsQWxpZ25tZW50IjoxLCJWZXJ0aWNhbEFsaWdubWVudCI6MCwiU21hcnRGb3JlZ3JvdW5kIjpudWxsLCJCYWNrZ3JvdW5kRmlsbFR5cGUiOjAsIk1hcmdpbiI6eyIkaWQiOiI0NDEiLCJUb3AiOjAuMCwiTGVmdCI6MC4wLCJSaWdodCI6MC4wLCJCb3R0b20iOjAuMH0sIlBhZGRpbmciOnsiJGlkIjoiNDQyIiwiVG9wIjowLjAsIkxlZnQiOjAuMCwiUmlnaHQiOjAuMCwiQm90dG9tIjowLjB9LCJCYWNrZ3JvdW5kIjp7IiRyZWYiOiI4NyJ9LCJJc1Zpc2libGUiOnRydWUsIldpZHRoIjowLjAsIkhlaWdodCI6MC4wLCJCb3JkZXJTdHlsZSI6eyIkaWQiOiI0NDMiLCJMaW5lQ29sb3IiOm51bGwsIkxpbmVXZWlnaHQiOjAuMCwiTGluZVR5cGUiOjAsIlBhcmVudFN0eWxlIjpudWxsfSwiUGFyZW50U3R5bGUiOm51bGx9LCJEYXRlRm9ybWF0Ijp7IiRpZCI6IjQ0NCIsIkZvcm1hdFN0cmluZyI6Ik1NTSBkIiwiU2VwYXJhdG9yIjoiLyIsIlVzZUludGVybmF0aW9uYWxEYXRlRm9ybWF0IjpmYWxzZSwiRGF0ZUlzVmlzaWJsZSI6dHJ1ZSwiVGltZUlzVmlzaWJsZSI6ZmFsc2UsIkhvdXJEaWdpdHMiOjEsIkFtUG1EZXNpZ25hdG9yIjoyLCJUcmltMDBNaW51dGVzIjpmYWxzZSwiTGFzdEtub3duVmlzaWJpbGl0eVN0YXRlIjp7IiRyZWYiOiI4OSJ9fSwiV2Vla051bWJlcmluZyI6eyIkaWQiOiI0NDUiLCJGb3JtYXQiOjAsIklzVmlzaWJsZSI6ZmFsc2UsIkxhc3RLbm93blZpc2liaWxpdHlTdGF0ZSI6ZmFsc2V9LCJJc1Zpc2libGUiOnRydWUsIlBhcmVudFN0eWxlIjpudWxsfSwiSW5kZXgiOjgsIlBlcmNlbnRhZ2VDb21wbGV0ZSI6bnVsbCwiUG9zaXRpb24iOnsiUmF0aW8iOjAuMCwiSXNDdXN0b20iOmZhbHNlfSwiRGF0ZUZvcm1hdCI6eyIkcmVmIjoiNDQ0In0sIldlZWtOdW1iZXJpbmciOnsiJGlkIjoiNDQ2IiwiRm9ybWF0IjowLCJJc1Zpc2libGUiOmZhbHNlLCJMYXN0S25vd25WaXNpYmlsaXR5U3RhdGUiOmZhbHNlfSwiUmVsYXRlZFRhc2tJZCI6IjAwMDAwMDAwLTAwMDAtMDAwMC0wMDAwLTAwMDAwMDAwMDAwMCIsIklkIjoiNGE0MDc5ODYtMDk5NC00MjM0LTk5NjEtNzUzYWI5N2YxOTZiIiwiSW1wb3J0SWQiOm51bGwsIlRpdGxlIjoiTWV0cmljcyAzIiwiTm90ZSI6bnVsbCwiSHlwZXJsaW5rIjp7IiRpZCI6IjQ0NyIsIkFkZHJlc3MiOiIiLCJTdWJBZGRyZXNzIjoiIn0sIklzQ2hhbmdlZCI6ZmFsc2UsIklzTmV3IjpmYWxzZX1dLCJUYXNrcyI6W3siJGlkIjoiNDQ4IiwiR3JvdXBOYW1lIjpudWxsLCJTdGFydERhdGUiOiIyMDIyLTA1LTMwVDAwOjAwOjAwWiIsIkVuZERhdGUiOiIyMDIyLTA2LTAzVDIzOjU5OjAwWiIsIlBlcmNlbnRhZ2VDb21wbGV0ZSI6MC4wLCJTdHlsZSI6eyIkaWQiOiI0NDkiLCJTaGFwZSI6MywiU2hhcGVUaGlja25lc3MiOjMsIkR1cmF0aW9uRm9ybWF0IjowLCJJbmNsdWRlTm9uV29ya2luZ0RheXNJbkR1cmF0aW9uIjpmYWxzZSwiUGVyY2VudGFnZUNvbXBsZXRlU3R5bGUiOnsiJGlkIjoiNDUwIiwiRm9udFNldHRpbmdzIjp7IiRpZCI6IjQ1MSIsIkZvbnRTaXplIjo5LCJGb250TmFtZSI6IkFyaWFsIiwiSXNCb2xkIjpmYWxzZSwiSXNJdGFsaWMiOmZhbHNlLCJJc1VuZGVybGluZWQiOmZhbHNlLCJQYXJlbnRTdHlsZSI6bnVsbH0sIkF1dG9TaXplIjowLCJGb3JlZ3JvdW5kIjp7IiRyZWYiOiI5NCJ9LCJNYXhXaWR0aCI6OTYwLjAsIk1heEhlaWdodCI6IkluZmluaXR5IiwiU21hcnRGb3JlZ3JvdW5kSXNBY3RpdmUiOmZhbHNlLCJIb3Jpem9udGFsQWxpZ25tZW50IjowLCJWZXJ0aWNhbEFsaWdubWVudCI6MCwiU21hcnRGb3JlZ3JvdW5kIjpudWxsLCJCYWNrZ3JvdW5kRmlsbFR5cGUiOjAsIk1hcmdpbiI6eyIkaWQiOiI0NTIiLCJUb3AiOjAuMCwiTGVmdCI6MC4wLCJSaWdodCI6MC4wLCJCb3R0b20iOjAuMH0sIlBhZGRpbmciOnsiJGlkIjoiNDUzIiwiVG9wIjowLjAsIkxlZnQiOjAuMCwiUmlnaHQiOjAuMCwiQm90dG9tIjowLjB9LCJCYWNrZ3JvdW5kIjp7IiRyZWYiOiI5OCJ9LCJJc1Zpc2libGUiOnRydWUsIldpZHRoIjowLjAsIkhlaWdodCI6MC4wLCJCb3JkZXJTdHlsZSI6eyIkaWQiOiI0NTQiLCJMaW5lQ29sb3IiOm51bGwsIkxpbmVXZWlnaHQiOjAuMCwiTGluZVR5cGUiOjAsIlBhcmVudFN0eWxlIjpudWxsfSwiUGFyZW50U3R5bGUiOm51bGx9LCJEdXJhdGlvblN0eWxlIjp7IiRpZCI6IjQ1NSIsIkZvbnRTZXR0aW5ncyI6eyIkaWQiOiI0NTYiLCJGb250U2l6ZSI6OCwiRm9udE5hbWUiOiJBcmlhbCIsIklzQm9sZCI6ZmFsc2UsIklzSXRhbGljIjpmYWxzZSwiSXNVbmRlcmxpbmVkIjpmYWxzZSwiUGFyZW50U3R5bGUiOm51bGx9LCJBdXRvU2l6ZSI6MCwiRm9yZWdyb3VuZCI6eyIkaWQiOiI0NTciLCJDb2xvciI6eyIkaWQiOiI0NTgiLCJBIjoyNTUsIlIiOjExNSwiRyI6MTE1LCJCIjoxMTV9fSwiTWF4V2lkdGgiOjk2MC4wLCJNYXhIZWlnaHQiOiJJbmZpbml0eSIsIlNtYXJ0Rm9yZWdyb3VuZElzQWN0aXZlIjpmYWxzZSwiSG9yaXpvbnRhbEFsaWdubWVudCI6MCwiVmVydGljYWxBbGlnbm1lbnQiOjAsIlNtYXJ0Rm9yZWdyb3VuZCI6bnVsbCwiQmFja2dyb3VuZEZpbGxUeXBlIjowLCJNYXJnaW4iOnsiJGlkIjoiNDU5IiwiVG9wIjowLjAsIkxlZnQiOjAuMCwiUmlnaHQiOjAuMCwiQm90dG9tIjowLjB9LCJQYWRkaW5nIjp7IiRpZCI6IjQ2MCIsIlRvcCI6MC4wLCJMZWZ0IjowLjAsIlJpZ2h0IjowLjAsIkJvdHRvbSI6MC4wfSwiQmFja2dyb3VuZCI6eyIkcmVmIjoiMTA1In0sIklzVmlzaWJsZSI6dHJ1ZSwiV2lkdGgiOjAuMCwiSGVpZ2h0IjowLjAsIkJvcmRlclN0eWxlIjp7IiRpZCI6IjQ2MSIsIkxpbmVDb2xvciI6bnVsbCwiTGluZVdlaWdodCI6MC4wLCJMaW5lVHlwZSI6MCwiUGFyZW50U3R5bGUiOm51bGx9LCJQYXJlbnRTdHlsZSI6bnVsbH0sIkhvcml6b250YWxDb25uZWN0b3JTdHlsZSI6eyIkaWQiOiI0NjIiLCJMaW5lQ29sb3IiOnsiJHJlZiI6IjEwNyJ9LCJMaW5lV2VpZ2h0IjoxLjAsIkxpbmVUeXBlIjowLCJQYXJlbnRTdHlsZSI6bnVsbH0sIlZlcnRpY2FsQ29ubmVjdG9yU3R5bGUiOnsiJGlkIjoiNDYzIiwiTGluZUNvbG9yIjp7IiRyZWYiOiIxMTAifSwiTGluZVdlaWdodCI6MC4wLCJMaW5lVHlwZSI6MCwiUGFyZW50U3R5bGUiOm51bGx9LCJNYXJnaW4iOm51bGwsIlN0YXJ0RGF0ZVBvc2l0aW9uIjo2LCJFbmREYXRlUG9zaXRpb24iOjYsIkRhdGVJc1Zpc2libGUiOmZhbHNlLCJUaXRsZVBvc2l0aW9uIjo0LCJEdXJhdGlvblBvc2l0aW9uIjozLCJQZXJjZW50YWdlQ29tcGxldGVkUG9zaXRpb24iOjYsIlNwYWNpbmciOjMsIklzQmVsb3dUaW1lYmFuZCI6ZmFsc2UsIlBlcmNlbnRhZ2VDb21wbGV0ZVNoYXBlT3BhY2l0eSI6MzUsIlNoYXBlU3R5bGUiOnsiJGlkIjoiNDY0IiwiTWFyZ2luIjp7IiRpZCI6IjQ2NSIsIlRvcCI6MC4wLCJMZWZ0Ijo0LjAsIlJpZ2h0Ijo0LjAsIkJvdHRvbSI6MC4wfSwiUGFkZGluZyI6eyIkaWQiOiI0NjYiLCJUb3AiOjAuMCwiTGVmdCI6MC4wLCJSaWdodCI6MC4wLCJCb3R0b20iOjAuMH0sIkJhY2tncm91bmQiOnsiJGlkIjoiNDY3IiwiQ29sb3IiOnsiJGlkIjoiNDY4IiwiQSI6MjU1LCJSIjoxMDUsIkciOjExNiwiQiI6MTI0fX0sIklzVmlzaWJsZSI6dHJ1ZSwiV2lkdGgiOjAuMCwiSGVpZ2h0IjoxNC4wLCJCb3JkZXJTdHlsZSI6eyIkaWQiOiI0NjkiLCJMaW5lQ29sb3IiOnsiJHJlZiI6IjExOCJ9LCJMaW5lV2VpZ2h0IjowLjAsIkxpbmVUeXBlIjowLCJQYXJlbnRTdHlsZSI6bnVsbH0sIlBhcmVudFN0eWxlIjpudWxsfSwiVGl0bGVTdHlsZSI6eyIkaWQiOiI0NzAiLCJGb250U2V0dGluZ3MiOnsiJGlkIjoiNDcxIiwiRm9udFNpemUiOjksIkZvbnROYW1lIjoiQXJpYWwiLCJJc0JvbGQiOnRydWUsIklzSXRhbGljIjpmYWxzZSwiSXNVbmRlcmxpbmVkIjpmYWxzZSwiUGFyZW50U3R5bGUiOm51bGx9LCJBdXRvU2l6ZSI6MCwiRm9yZWdyb3VuZCI6eyIkaWQiOiI0NzIiLCJDb2xvciI6eyIkcmVmIjoiMTIzIn19LCJNYXhXaWR0aCI6OTYwLjAsIk1heEhlaWdodCI6IkluZmluaXR5IiwiU21hcnRGb3JlZ3JvdW5kSXNBY3RpdmUiOmZhbHNlLCJIb3Jpem9udGFsQWxpZ25tZW50IjowLCJWZXJ0aWNhbEFsaWdubWVudCI6MCwiU21hcnRGb3JlZ3JvdW5kIjpudWxsLCJCYWNrZ3JvdW5kRmlsbFR5cGUiOjAsIk1hcmdpbiI6eyIkaWQiOiI0NzMiLCJUb3AiOjAuMCwiTGVmdCI6MC4wLCJSaWdodCI6MC4wLCJCb3R0b20iOjAuMH0sIlBhZGRpbmciOnsiJGlkIjoiNDc0IiwiVG9wIjowLjAsIkxlZnQiOjAuMCwiUmlnaHQiOjAuMCwiQm90dG9tIjowLjB9LCJCYWNrZ3JvdW5kIjp7IiRyZWYiOiIxMjYifSwiSXNWaXNpYmxlIjp0cnVlLCJXaWR0aCI6MC4wLCJIZWlnaHQiOjAuMCwiQm9yZGVyU3R5bGUiOnsiJGlkIjoiNDc1IiwiTGluZUNvbG9yIjpudWxsLCJMaW5lV2VpZ2h0IjowLjAsIkxpbmVUeXBlIjowLCJQYXJlbnRTdHlsZSI6bnVsbH0sIlBhcmVudFN0eWxlIjpudWxsfSwiRGF0ZVN0eWxlIjp7IiRpZCI6IjQ3NiIsIkZvbnRTZXR0aW5ncyI6eyIkaWQiOiI0NzciLCJGb250U2l6ZSI6OSwiRm9udE5hbWUiOiJBcmlhbCIsIklzQm9sZCI6ZmFsc2UsIklzSXRhbGljIjpmYWxzZSwiSXNVbmRlcmxpbmVkIjpmYWxzZSwiUGFyZW50U3R5bGUiOm51bGx9LCJBdXRvU2l6ZSI6MCwiRm9yZWdyb3VuZCI6eyIkaWQiOiI0NzgiLCJDb2xvciI6eyIkcmVmIjoiMTMwIn19LCJNYXhXaWR0aCI6OTYwLjAsIk1heEhlaWdodCI6IkluZmluaXR5IiwiU21hcnRGb3JlZ3JvdW5kSXNBY3RpdmUiOmZhbHNlLCJIb3Jpem9udGFsQWxpZ25tZW50IjowLCJWZXJ0aWNhbEFsaWdubWVudCI6MCwiU21hcnRGb3JlZ3JvdW5kIjpudWxsLCJCYWNrZ3JvdW5kRmlsbFR5cGUiOjAsIk1hcmdpbiI6eyIkaWQiOiI0NzkiLCJUb3AiOjAuMCwiTGVmdCI6MC4wLCJSaWdodCI6MC4wLCJCb3R0b20iOjAuMH0sIlBhZGRpbmciOnsiJGlkIjoiNDgwIiwiVG9wIjowLjAsIkxlZnQiOjAuMCwiUmlnaHQiOjAuMCwiQm90dG9tIjowLjB9LCJCYWNrZ3JvdW5kIjp7IiRyZWYiOiIxMzMifSwiSXNWaXNpYmxlIjpmYWxzZSwiV2lkdGgiOjAuMCwiSGVpZ2h0IjowLjAsIkJvcmRlclN0eWxlIjp7IiRpZCI6IjQ4MSIsIkxpbmVDb2xvciI6bnVsbCwiTGluZVdlaWdodCI6MC4wLCJMaW5lVHlwZSI6MCwiUGFyZW50U3R5bGUiOm51bGx9LCJQYXJlbnRTdHlsZSI6bnVsbH0sIkRhdGVGb3JtYXQiOnsiJGlkIjoiNDgyIiwiRm9ybWF0U3RyaW5nIjoiTU1NIGQiLCJTZXBhcmF0b3IiOiIvIiwiVXNlSW50ZXJuYXRpb25hbERhdGVGb3JtYXQiOmZhbHNlLCJEYXRlSXNWaXNpYmxlIjp0cnVlLCJUaW1lSXNWaXNpYmxlIjpmYWxzZSwiSG91ckRpZ2l0cyI6MSwiQW1QbURlc2lnbmF0b3IiOjIsIlRyaW0wME1pbnV0ZXMiOmZhbHNlLCJMYXN0S25vd25WaXNpYmlsaXR5U3RhdGUiOnsiJHJlZiI6IjEzNSJ9fSwiV2Vla051bWJlcmluZyI6eyIkaWQiOiI0ODMiLCJGb3JtYXQiOjAsIklzVmlzaWJsZSI6ZmFsc2UsIkxhc3RLbm93blZpc2liaWxpdHlTdGF0ZSI6ZmFsc2V9LCJJc1Zpc2libGUiOnRydWUsIlBhcmVudFN0eWxlIjpudWxsfSwiSW5kZXgiOjksIlNtYXJ0RHVyYXRpb25BY3RpdmF0ZWQiOmZhbHNlLCJEYXRlRm9ybWF0Ijp7IiRyZWYiOiI0ODIifSwiV2Vla051bWJlcmluZyI6eyIkaWQiOiI0ODQiLCJGb3JtYXQiOjAsIklzVmlzaWJsZSI6ZmFsc2UsIkxhc3RLbm93blZpc2liaWxpdHlTdGF0ZSI6ZmFsc2V9LCJJZCI6ImVkYjcxZDEwLWQxMjMtNGQzOS1iZmI2LWYxMWUzOGFlZTNmZSIsIkltcG9ydElkIjpudWxsLCJUaXRsZSI6IkNyZWF0ZSBwcm9qZWN0IGNoYXJ0ZXIiLCJOb3RlIjpudWxsLCJIeXBlcmxpbmsiOnsiJGlkIjoiNDg1IiwiQWRkcmVzcyI6IiIsIlN1YkFkZHJlc3MiOiIifSwiSXNDaGFuZ2VkIjpmYWxzZSwiSXNOZXciOmZhbHNlfSx7IiRpZCI6IjQ4NiIsIkdyb3VwTmFtZSI6bnVsbCwiU3RhcnREYXRlIjoiMjAyMi0wNS0zMVQwMDowMDowMFoiLCJFbmREYXRlIjoiMjAyMi0wNi0xMFQyMzo1OTowMFoiLCJQZXJjZW50YWdlQ29tcGxldGUiOjAuMCwiU3R5bGUiOnsiJGlkIjoiNDg3IiwiU2hhcGUiOjMsIlNoYXBlVGhpY2tuZXNzIjozLCJEdXJhdGlvbkZvcm1hdCI6MCwiSW5jbHVkZU5vbldvcmtpbmdEYXlzSW5EdXJhdGlvbiI6ZmFsc2UsIlBlcmNlbnRhZ2VDb21wbGV0ZVN0eWxlIjp7IiRpZCI6IjQ4OCIsIkZvbnRTZXR0aW5ncyI6eyIkaWQiOiI0ODkiLCJGb250U2l6ZSI6OSwiRm9udE5hbWUiOiJBcmlhbCIsIklzQm9sZCI6ZmFsc2UsIklzSXRhbGljIjpmYWxzZSwiSXNVbmRlcmxpbmVkIjpmYWxzZSwiUGFyZW50U3R5bGUiOm51bGx9LCJBdXRvU2l6ZSI6MCwiRm9yZWdyb3VuZCI6eyIkcmVmIjoiOTQifSwiTWF4V2lkdGgiOjk2MC4wLCJNYXhIZWlnaHQiOiJJbmZpbml0eSIsIlNtYXJ0Rm9yZWdyb3VuZElzQWN0aXZlIjpmYWxzZSwiSG9yaXpvbnRhbEFsaWdubWVudCI6MCwiVmVydGljYWxBbGlnbm1lbnQiOjAsIlNtYXJ0Rm9yZWdyb3VuZCI6bnVsbCwiQmFja2dyb3VuZEZpbGxUeXBlIjowLCJNYXJnaW4iOnsiJGlkIjoiNDkwIiwiVG9wIjowLjAsIkxlZnQiOjAuMCwiUmlnaHQiOjAuMCwiQm90dG9tIjowLjB9LCJQYWRkaW5nIjp7IiRpZCI6IjQ5MSIsIlRvcCI6MC4wLCJMZWZ0IjowLjAsIlJpZ2h0IjowLjAsIkJvdHRvbSI6MC4wfSwiQmFja2dyb3VuZCI6eyIkcmVmIjoiOTgifSwiSXNWaXNpYmxlIjp0cnVlLCJXaWR0aCI6MC4wLCJIZWlnaHQiOjAuMCwiQm9yZGVyU3R5bGUiOnsiJGlkIjoiNDkyIiwiTGluZUNvbG9yIjpudWxsLCJMaW5lV2VpZ2h0IjowLjAsIkxpbmVUeXBlIjowLCJQYXJlbnRTdHlsZSI6bnVsbH0sIlBhcmVudFN0eWxlIjpudWxsfSwiRHVyYXRpb25TdHlsZSI6eyIkaWQiOiI0OTMiLCJGb250U2V0dGluZ3MiOnsiJGlkIjoiNDk0IiwiRm9udFNpemUiOjgsIkZvbnROYW1lIjoiQXJpYWwiLCJJc0JvbGQiOmZhbHNlLCJJc0l0YWxpYyI6ZmFsc2UsIklzVW5kZXJsaW5lZCI6ZmFsc2UsIlBhcmVudFN0eWxlIjpudWxsfSwiQXV0b1NpemUiOjAsIkZvcmVncm91bmQiOnsiJGlkIjoiNDk1IiwiQ29sb3IiOnsiJGlkIjoiNDk2IiwiQSI6MjU1LCJSIjoxMTUsIkciOjExNSwiQiI6MTE1fX0sIk1heFdpZHRoIjo5NjAuMCwiTWF4SGVpZ2h0IjoiSW5maW5pdHkiLCJTbWFydEZvcmVncm91bmRJc0FjdGl2ZSI6ZmFsc2UsIkhvcml6b250YWxBbGlnbm1lbnQiOjAsIlZlcnRpY2FsQWxpZ25tZW50IjowLCJTbWFydEZvcmVncm91bmQiOm51bGwsIkJhY2tncm91bmRGaWxsVHlwZSI6MCwiTWFyZ2luIjp7IiRpZCI6IjQ5NyIsIlRvcCI6MC4wLCJMZWZ0IjowLjAsIlJpZ2h0IjowLjAsIkJvdHRvbSI6MC4wfSwiUGFkZGluZyI6eyIkaWQiOiI0OTgiLCJUb3AiOjAuMCwiTGVmdCI6MC4wLCJSaWdodCI6MC4wLCJCb3R0b20iOjAuMH0sIkJhY2tncm91bmQiOnsiJHJlZiI6IjEwNSJ9LCJJc1Zpc2libGUiOnRydWUsIldpZHRoIjowLjAsIkhlaWdodCI6MC4wLCJCb3JkZXJTdHlsZSI6eyIkaWQiOiI0OTkiLCJMaW5lQ29sb3IiOm51bGwsIkxpbmVXZWlnaHQiOjAuMCwiTGluZVR5cGUiOjAsIlBhcmVudFN0eWxlIjpudWxsfSwiUGFyZW50U3R5bGUiOm51bGx9LCJIb3Jpem9udGFsQ29ubmVjdG9yU3R5bGUiOnsiJGlkIjoiNTAwIiwiTGluZUNvbG9yIjp7IiRyZWYiOiIxMDcifSwiTGluZVdlaWdodCI6MS4wLCJMaW5lVHlwZSI6MCwiUGFyZW50U3R5bGUiOm51bGx9LCJWZXJ0aWNhbENvbm5lY3RvclN0eWxlIjp7IiRpZCI6IjUwMSIsIkxpbmVDb2xvciI6eyIkcmVmIjoiMTEwIn0sIkxpbmVXZWlnaHQiOjAuMCwiTGluZVR5cGUiOjAsIlBhcmVudFN0eWxlIjpudWxsfSwiTWFyZ2luIjpudWxsLCJTdGFydERhdGVQb3NpdGlvbiI6NiwiRW5kRGF0ZVBvc2l0aW9uIjo2LCJEYXRlSXNWaXNpYmxlIjpmYWxzZSwiVGl0bGVQb3NpdGlvbiI6NCwiRHVyYXRpb25Qb3NpdGlvbiI6MywiUGVyY2VudGFnZUNvbXBsZXRlZFBvc2l0aW9uIjo2LCJTcGFjaW5nIjozLCJJc0JlbG93VGltZWJhbmQiOmZhbHNlLCJQZXJjZW50YWdlQ29tcGxldGVTaGFwZU9wYWNpdHkiOjM1LCJTaGFwZVN0eWxlIjp7IiRpZCI6IjUwMiIsIk1hcmdpbiI6eyIkaWQiOiI1MDMiLCJUb3AiOjAuMCwiTGVmdCI6NC4wLCJSaWdodCI6NC4wLCJCb3R0b20iOjAuMH0sIlBhZGRpbmciOnsiJGlkIjoiNTA0IiwiVG9wIjowLjAsIkxlZnQiOjAuMCwiUmlnaHQiOjAuMCwiQm90dG9tIjowLjB9LCJCYWNrZ3JvdW5kIjp7IiRpZCI6IjUwNSIsIkNvbG9yIjp7IiRpZCI6IjUwNiIsIkEiOjI1NSwiUiI6MTA3LCJHIjoxNzAsIkIiOjExN319LCJJc1Zpc2libGUiOnRydWUsIldpZHRoIjowLjAsIkhlaWdodCI6MTQuMCwiQm9yZGVyU3R5bGUiOnsiJGlkIjoiNTA3IiwiTGluZUNvbG9yIjp7IiRyZWYiOiIxMTgifSwiTGluZVdlaWdodCI6MC4wLCJMaW5lVHlwZSI6MCwiUGFyZW50U3R5bGUiOm51bGx9LCJQYXJlbnRTdHlsZSI6bnVsbH0sIlRpdGxlU3R5bGUiOnsiJGlkIjoiNTA4IiwiRm9udFNldHRpbmdzIjp7IiRpZCI6IjUwOSIsIkZvbnRTaXplIjo5LCJGb250TmFtZSI6IkFyaWFsIiwiSXNCb2xkIjp0cnVlLCJJc0l0YWxpYyI6ZmFsc2UsIklzVW5kZXJsaW5lZCI6ZmFsc2UsIlBhcmVudFN0eWxlIjpudWxsfSwiQXV0b1NpemUiOjAsIkZvcmVncm91bmQiOnsiJGlkIjoiNTEwIiwiQ29sb3IiOnsiJHJlZiI6IjEyMyJ9fSwiTWF4V2lkdGgiOjk2MC4wLCJNYXhIZWlnaHQiOiJJbmZpbml0eSIsIlNtYXJ0Rm9yZWdyb3VuZElzQWN0aXZlIjpmYWxzZSwiSG9yaXpvbnRhbEFsaWdubWVudCI6MCwiVmVydGljYWxBbGlnbm1lbnQiOjAsIlNtYXJ0Rm9yZWdyb3VuZCI6bnVsbCwiQmFja2dyb3VuZEZpbGxUeXBlIjowLCJNYXJnaW4iOnsiJGlkIjoiNTExIiwiVG9wIjowLjAsIkxlZnQiOjAuMCwiUmlnaHQiOjAuMCwiQm90dG9tIjowLjB9LCJQYWRkaW5nIjp7IiRpZCI6IjUxMiIsIlRvcCI6MC4wLCJMZWZ0IjowLjAsIlJpZ2h0IjowLjAsIkJvdHRvbSI6MC4wfSwiQmFja2dyb3VuZCI6eyIkcmVmIjoiMTI2In0sIklzVmlzaWJsZSI6dHJ1ZSwiV2lkdGgiOjAuMCwiSGVpZ2h0IjowLjAsIkJvcmRlclN0eWxlIjp7IiRpZCI6IjUxMyIsIkxpbmVDb2xvciI6bnVsbCwiTGluZVdlaWdodCI6MC4wLCJMaW5lVHlwZSI6MCwiUGFyZW50U3R5bGUiOm51bGx9LCJQYXJlbnRTdHlsZSI6bnVsbH0sIkRhdGVTdHlsZSI6eyIkaWQiOiI1MTQiLCJGb250U2V0dGluZ3MiOnsiJGlkIjoiNTE1IiwiRm9udFNpemUiOjksIkZvbnROYW1lIjoiQXJpYWwiLCJJc0JvbGQiOmZhbHNlLCJJc0l0YWxpYyI6ZmFsc2UsIklzVW5kZXJsaW5lZCI6ZmFsc2UsIlBhcmVudFN0eWxlIjpudWxsfSwiQXV0b1NpemUiOjAsIkZvcmVncm91bmQiOnsiJGlkIjoiNTE2IiwiQ29sb3IiOnsiJHJlZiI6IjEzMCJ9fSwiTWF4V2lkdGgiOjk2MC4wLCJNYXhIZWlnaHQiOiJJbmZpbml0eSIsIlNtYXJ0Rm9yZWdyb3VuZElzQWN0aXZlIjpmYWxzZSwiSG9yaXpvbnRhbEFsaWdubWVudCI6MCwiVmVydGljYWxBbGlnbm1lbnQiOjAsIlNtYXJ0Rm9yZWdyb3VuZCI6bnVsbCwiQmFja2dyb3VuZEZpbGxUeXBlIjowLCJNYXJnaW4iOnsiJGlkIjoiNTE3IiwiVG9wIjowLjAsIkxlZnQiOjAuMCwiUmlnaHQiOjAuMCwiQm90dG9tIjowLjB9LCJQYWRkaW5nIjp7IiRpZCI6IjUxOCIsIlRvcCI6MC4wLCJMZWZ0IjowLjAsIlJpZ2h0IjowLjAsIkJvdHRvbSI6MC4wfSwiQmFja2dyb3VuZCI6eyIkcmVmIjoiMTMzIn0sIklzVmlzaWJsZSI6ZmFsc2UsIldpZHRoIjowLjAsIkhlaWdodCI6MC4wLCJCb3JkZXJTdHlsZSI6eyIkaWQiOiI1MTkiLCJMaW5lQ29sb3IiOm51bGwsIkxpbmVXZWlnaHQiOjAuMCwiTGluZVR5cGUiOjAsIlBhcmVudFN0eWxlIjpudWxsfSwiUGFyZW50U3R5bGUiOm51bGx9LCJEYXRlRm9ybWF0Ijp7IiRpZCI6IjUyMCIsIkZvcm1hdFN0cmluZyI6Ik1NTSBkIiwiU2VwYXJhdG9yIjoiLyIsIlVzZUludGVybmF0aW9uYWxEYXRlRm9ybWF0IjpmYWxzZSwiRGF0ZUlzVmlzaWJsZSI6dHJ1ZSwiVGltZUlzVmlzaWJsZSI6ZmFsc2UsIkhvdXJEaWdpdHMiOjEsIkFtUG1EZXNpZ25hdG9yIjoyLCJUcmltMDBNaW51dGVzIjpmYWxzZSwiTGFzdEtub3duVmlzaWJpbGl0eVN0YXRlIjp7IiRyZWYiOiIxMzUifX0sIldlZWtOdW1iZXJpbmciOnsiJGlkIjoiNTIxIiwiRm9ybWF0IjowLCJJc1Zpc2libGUiOmZhbHNlLCJMYXN0S25vd25WaXNpYmlsaXR5U3RhdGUiOmZhbHNlfSwiSXNWaXNpYmxlIjp0cnVlLCJQYXJlbnRTdHlsZSI6bnVsbH0sIkluZGV4IjoxMCwiU21hcnREdXJhdGlvbkFjdGl2YXRlZCI6ZmFsc2UsIkRhdGVGb3JtYXQiOnsiJHJlZiI6IjUyMCJ9LCJXZWVrTnVtYmVyaW5nIjp7IiRpZCI6IjUyMiIsIkZvcm1hdCI6MCwiSXNWaXNpYmxlIjpmYWxzZSwiTGFzdEtub3duVmlzaWJpbGl0eVN0YXRlIjpmYWxzZX0sIklkIjoiOTlkY2I5N2UtOWI2Zi00NzhiLWFhMzMtMDNkYzMwYjk0YTA3IiwiSW1wb3J0SWQiOm51bGwsIlRpdGxlIjoiUHJvY2VzcyBkZWZpbml0aW9uIiwiTm90ZSI6bnVsbCwiSHlwZXJsaW5rIjp7IiRpZCI6IjUyMyIsIkFkZHJlc3MiOiIiLCJTdWJBZGRyZXNzIjoiIn0sIklzQ2hhbmdlZCI6ZmFsc2UsIklzTmV3IjpmYWxzZX0seyIkaWQiOiI1MjQiLCJHcm91cE5hbWUiOm51bGwsIlN0YXJ0RGF0ZSI6IjIwMjItMDYtMDFUMDA6MDA6MDBaIiwiRW5kRGF0ZSI6IjIwMjItMDYtMDdUMjM6NTk6MDBaIiwiUGVyY2VudGFnZUNvbXBsZXRlIjowLjAsIlN0eWxlIjp7IiRpZCI6IjUyNSIsIlNoYXBlIjozLCJTaGFwZVRoaWNrbmVzcyI6MywiRHVyYXRpb25Gb3JtYXQiOjAsIkluY2x1ZGVOb25Xb3JraW5nRGF5c0luRHVyYXRpb24iOmZhbHNlLCJQZXJjZW50YWdlQ29tcGxldGVTdHlsZSI6eyIkaWQiOiI1MjYiLCJGb250U2V0dGluZ3MiOnsiJGlkIjoiNTI3IiwiRm9udFNpemUiOjksIkZvbnROYW1lIjoiQXJpYWwiLCJJc0JvbGQiOmZhbHNlLCJJc0l0YWxpYyI6ZmFsc2UsIklzVW5kZXJsaW5lZCI6ZmFsc2UsIlBhcmVudFN0eWxlIjpudWxsfSwiQXV0b1NpemUiOjAsIkZvcmVncm91bmQiOnsiJHJlZiI6Ijk0In0sIk1heFdpZHRoIjo5NjAuMCwiTWF4SGVpZ2h0IjoiSW5maW5pdHkiLCJTbWFydEZvcmVncm91bmRJc0FjdGl2ZSI6ZmFsc2UsIkhvcml6b250YWxBbGlnbm1lbnQiOjAsIlZlcnRpY2FsQWxpZ25tZW50IjowLCJTbWFydEZvcmVncm91bmQiOm51bGwsIkJhY2tncm91bmRGaWxsVHlwZSI6MCwiTWFyZ2luIjp7IiRpZCI6IjUyOCIsIlRvcCI6MC4wLCJMZWZ0IjowLjAsIlJpZ2h0IjowLjAsIkJvdHRvbSI6MC4wfSwiUGFkZGluZyI6eyIkaWQiOiI1MjkiLCJUb3AiOjAuMCwiTGVmdCI6MC4wLCJSaWdodCI6MC4wLCJCb3R0b20iOjAuMH0sIkJhY2tncm91bmQiOnsiJHJlZiI6Ijk4In0sIklzVmlzaWJsZSI6dHJ1ZSwiV2lkdGgiOjAuMCwiSGVpZ2h0IjowLjAsIkJvcmRlclN0eWxlIjp7IiRpZCI6IjUzMCIsIkxpbmVDb2xvciI6bnVsbCwiTGluZVdlaWdodCI6MC4wLCJMaW5lVHlwZSI6MCwiUGFyZW50U3R5bGUiOm51bGx9LCJQYXJlbnRTdHlsZSI6bnVsbH0sIkR1cmF0aW9uU3R5bGUiOnsiJGlkIjoiNTMxIiwiRm9udFNldHRpbmdzIjp7IiRpZCI6IjUzMiIsIkZvbnRTaXplIjo4LCJGb250TmFtZSI6IkFyaWFsIiwiSXNCb2xkIjpmYWxzZSwiSXNJdGFsaWMiOmZhbHNlLCJJc1VuZGVybGluZWQiOmZhbHNlLCJQYXJlbnRTdHlsZSI6bnVsbH0sIkF1dG9TaXplIjowLCJGb3JlZ3JvdW5kIjp7IiRpZCI6IjUzMyIsIkNvbG9yIjp7IiRpZCI6IjUzNCIsIkEiOjI1NSwiUiI6MTE1LCJHIjoxMTUsIkIiOjExNX19LCJNYXhXaWR0aCI6OTYwLjAsIk1heEhlaWdodCI6IkluZmluaXR5IiwiU21hcnRGb3JlZ3JvdW5kSXNBY3RpdmUiOmZhbHNlLCJIb3Jpem9udGFsQWxpZ25tZW50IjowLCJWZXJ0aWNhbEFsaWdubWVudCI6MCwiU21hcnRGb3JlZ3JvdW5kIjpudWxsLCJCYWNrZ3JvdW5kRmlsbFR5cGUiOjAsIk1hcmdpbiI6eyIkaWQiOiI1MzUiLCJUb3AiOjAuMCwiTGVmdCI6MC4wLCJSaWdodCI6MC4wLCJCb3R0b20iOjAuMH0sIlBhZGRpbmciOnsiJGlkIjoiNTM2IiwiVG9wIjowLjAsIkxlZnQiOjAuMCwiUmlnaHQiOjAuMCwiQm90dG9tIjowLjB9LCJCYWNrZ3JvdW5kIjp7IiRyZWYiOiIxMDUifSwiSXNWaXNpYmxlIjp0cnVlLCJXaWR0aCI6MC4wLCJIZWlnaHQiOjAuMCwiQm9yZGVyU3R5bGUiOnsiJGlkIjoiNTM3IiwiTGluZUNvbG9yIjpudWxsLCJMaW5lV2VpZ2h0IjowLjAsIkxpbmVUeXBlIjowLCJQYXJlbnRTdHlsZSI6bnVsbH0sIlBhcmVudFN0eWxlIjpudWxsfSwiSG9yaXpvbnRhbENvbm5lY3RvclN0eWxlIjp7IiRpZCI6IjUzOCIsIkxpbmVDb2xvciI6eyIkcmVmIjoiMTA3In0sIkxpbmVXZWlnaHQiOjEuMCwiTGluZVR5cGUiOjAsIlBhcmVudFN0eWxlIjpudWxsfSwiVmVydGljYWxDb25uZWN0b3JTdHlsZSI6eyIkaWQiOiI1MzkiLCJMaW5lQ29sb3IiOnsiJHJlZiI6IjExMCJ9LCJMaW5lV2VpZ2h0IjowLjAsIkxpbmVUeXBlIjowLCJQYXJlbnRTdHlsZSI6bnVsbH0sIk1hcmdpbiI6bnVsbCwiU3RhcnREYXRlUG9zaXRpb24iOjYsIkVuZERhdGVQb3NpdGlvbiI6NiwiRGF0ZUlzVmlzaWJsZSI6ZmFsc2UsIlRpdGxlUG9zaXRpb24iOjQsIkR1cmF0aW9uUG9zaXRpb24iOjMsIlBlcmNlbnRhZ2VDb21wbGV0ZWRQb3NpdGlvbiI6NiwiU3BhY2luZyI6MywiSXNCZWxvd1RpbWViYW5kIjpmYWxzZSwiUGVyY2VudGFnZUNvbXBsZXRlU2hhcGVPcGFjaXR5IjozNSwiU2hhcGVTdHlsZSI6eyIkaWQiOiI1NDAiLCJNYXJnaW4iOnsiJGlkIjoiNTQxIiwiVG9wIjowLjAsIkxlZnQiOjQuMCwiUmlnaHQiOjQuMCwiQm90dG9tIjowLjB9LCJQYWRkaW5nIjp7IiRpZCI6IjU0MiIsIlRvcCI6MC4wLCJMZWZ0IjowLjAsIlJpZ2h0IjowLjAsIkJvdHRvbSI6MC4wfSwiQmFja2dyb3VuZCI6eyIkaWQiOiI1NDMiLCJDb2xvciI6eyIkaWQiOiI1NDQiLCJBIjoyNTUsIlIiOjEwNywiRyI6MTcwLCJCIjoxMTd9fSwiSXNWaXNpYmxlIjp0cnVlLCJXaWR0aCI6MC4wLCJIZWlnaHQiOjE0LjAsIkJvcmRlclN0eWxlIjp7IiRpZCI6IjU0NSIsIkxpbmVDb2xvciI6eyIkcmVmIjoiMTE4In0sIkxpbmVXZWlnaHQiOjAuMCwiTGluZVR5cGUiOjAsIlBhcmVudFN0eWxlIjpudWxsfSwiUGFyZW50U3R5bGUiOm51bGx9LCJUaXRsZVN0eWxlIjp7IiRpZCI6IjU0NiIsIkZvbnRTZXR0aW5ncyI6eyIkaWQiOiI1NDciLCJGb250U2l6ZSI6OSwiRm9udE5hbWUiOiJBcmlhbCIsIklzQm9sZCI6dHJ1ZSwiSXNJdGFsaWMiOmZhbHNlLCJJc1VuZGVybGluZWQiOmZhbHNlLCJQYXJlbnRTdHlsZSI6bnVsbH0sIkF1dG9TaXplIjowLCJGb3JlZ3JvdW5kIjp7IiRpZCI6IjU0OCIsIkNvbG9yIjp7IiRyZWYiOiIxMjMifX0sIk1heFdpZHRoIjo5NjAuMCwiTWF4SGVpZ2h0IjoiSW5maW5pdHkiLCJTbWFydEZvcmVncm91bmRJc0FjdGl2ZSI6ZmFsc2UsIkhvcml6b250YWxBbGlnbm1lbnQiOjAsIlZlcnRpY2FsQWxpZ25tZW50IjowLCJTbWFydEZvcmVncm91bmQiOm51bGwsIkJhY2tncm91bmRGaWxsVHlwZSI6MCwiTWFyZ2luIjp7IiRpZCI6IjU0OSIsIlRvcCI6MC4wLCJMZWZ0IjowLjAsIlJpZ2h0IjowLjAsIkJvdHRvbSI6MC4wfSwiUGFkZGluZyI6eyIkaWQiOiI1NTAiLCJUb3AiOjAuMCwiTGVmdCI6MC4wLCJSaWdodCI6MC4wLCJCb3R0b20iOjAuMH0sIkJhY2tncm91bmQiOnsiJHJlZiI6IjEyNiJ9LCJJc1Zpc2libGUiOnRydWUsIldpZHRoIjowLjAsIkhlaWdodCI6MC4wLCJCb3JkZXJTdHlsZSI6eyIkaWQiOiI1NTEiLCJMaW5lQ29sb3IiOm51bGwsIkxpbmVXZWlnaHQiOjAuMCwiTGluZVR5cGUiOjAsIlBhcmVudFN0eWxlIjpudWxsfSwiUGFyZW50U3R5bGUiOm51bGx9LCJEYXRlU3R5bGUiOnsiJGlkIjoiNTUyIiwiRm9udFNldHRpbmdzIjp7IiRpZCI6IjU1MyIsIkZvbnRTaXplIjo5LCJGb250TmFtZSI6IkFyaWFsIiwiSXNCb2xkIjpmYWxzZSwiSXNJdGFsaWMiOmZhbHNlLCJJc1VuZGVybGluZWQiOmZhbHNlLCJQYXJlbnRTdHlsZSI6bnVsbH0sIkF1dG9TaXplIjowLCJGb3JlZ3JvdW5kIjp7IiRpZCI6IjU1NCIsIkNvbG9yIjp7IiRyZWYiOiIxMzAifX0sIk1heFdpZHRoIjo5NjAuMCwiTWF4SGVpZ2h0IjoiSW5maW5pdHkiLCJTbWFydEZvcmVncm91bmRJc0FjdGl2ZSI6ZmFsc2UsIkhvcml6b250YWxBbGlnbm1lbnQiOjAsIlZlcnRpY2FsQWxpZ25tZW50IjowLCJTbWFydEZvcmVncm91bmQiOm51bGwsIkJhY2tncm91bmRGaWxsVHlwZSI6MCwiTWFyZ2luIjp7IiRpZCI6IjU1NSIsIlRvcCI6MC4wLCJMZWZ0IjowLjAsIlJpZ2h0IjowLjAsIkJvdHRvbSI6MC4wfSwiUGFkZGluZyI6eyIkaWQiOiI1NTYiLCJUb3AiOjAuMCwiTGVmdCI6MC4wLCJSaWdodCI6MC4wLCJCb3R0b20iOjAuMH0sIkJhY2tncm91bmQiOnsiJHJlZiI6IjEzMyJ9LCJJc1Zpc2libGUiOmZhbHNlLCJXaWR0aCI6MC4wLCJIZWlnaHQiOjAuMCwiQm9yZGVyU3R5bGUiOnsiJGlkIjoiNTU3IiwiTGluZUNvbG9yIjpudWxsLCJMaW5lV2VpZ2h0IjowLjAsIkxpbmVUeXBlIjowLCJQYXJlbnRTdHlsZSI6bnVsbH0sIlBhcmVudFN0eWxlIjpudWxsfSwiRGF0ZUZvcm1hdCI6eyIkaWQiOiI1NTgiLCJGb3JtYXRTdHJpbmciOiJNTU0gZCIsIlNlcGFyYXRvciI6Ii8iLCJVc2VJbnRlcm5hdGlvbmFsRGF0ZUZvcm1hdCI6ZmFsc2UsIkRhdGVJc1Zpc2libGUiOnRydWUsIlRpbWVJc1Zpc2libGUiOmZhbHNlLCJIb3VyRGlnaXRzIjoxLCJBbVBtRGVzaWduYXRvciI6MiwiVHJpbTAwTWludXRlcyI6ZmFsc2UsIkxhc3RLbm93blZpc2liaWxpdHlTdGF0ZSI6eyIkcmVmIjoiMTM1In19LCJXZWVrTnVtYmVyaW5nIjp7IiRpZCI6IjU1OSIsIkZvcm1hdCI6MCwiSXNWaXNpYmxlIjpmYWxzZSwiTGFzdEtub3duVmlzaWJpbGl0eVN0YXRlIjpmYWxzZX0sIklzVmlzaWJsZSI6dHJ1ZSwiUGFyZW50U3R5bGUiOm51bGx9LCJJbmRleCI6MTEsIlNtYXJ0RHVyYXRpb25BY3RpdmF0ZWQiOmZhbHNlLCJEYXRlRm9ybWF0Ijp7IiRyZWYiOiI1NTgifSwiV2Vla051bWJlcmluZyI6eyIkaWQiOiI1NjAiLCJGb3JtYXQiOjAsIklzVmlzaWJsZSI6ZmFsc2UsIkxhc3RLbm93blZpc2liaWxpdHlTdGF0ZSI6ZmFsc2V9LCJJZCI6IjM0ODZjZTljLTI3Y2UtNDJhYS1hYWRkLThjMzVlNzA4OTIyYyIsIkltcG9ydElkIjpudWxsLCJUaXRsZSI6IkRlZmluZSBkZWxpdmVyYWJsZXMiLCJOb3RlIjpudWxsLCJIeXBlcmxpbmsiOnsiJGlkIjoiNTYxIiwiQWRkcmVzcyI6IiIsIlN1YkFkZHJlc3MiOiIifSwiSXNDaGFuZ2VkIjpmYWxzZSwiSXNOZXciOmZhbHNlfSx7IiRpZCI6IjU2MiIsIkdyb3VwTmFtZSI6bnVsbCwiU3RhcnREYXRlIjoiMjAyMi0wNi0wNFQwMDowMDowMFoiLCJFbmREYXRlIjoiMjAyMi0wNi0wNVQyMzo1OTowMFoiLCJQZXJjZW50YWdlQ29tcGxldGUiOjAuMCwiU3R5bGUiOnsiJGlkIjoiNTYzIiwiU2hhcGUiOjMsIlNoYXBlVGhpY2tuZXNzIjoxLCJEdXJhdGlvbkZvcm1hdCI6MCwiSW5jbHVkZU5vbldvcmtpbmdEYXlzSW5EdXJhdGlvbiI6ZmFsc2UsIlBlcmNlbnRhZ2VDb21wbGV0ZVN0eWxlIjp7IiRpZCI6IjU2NCIsIkZvbnRTZXR0aW5ncyI6eyIkaWQiOiI1NjUiLCJGb250U2l6ZSI6OSwiRm9udE5hbWUiOiJBcmlhbCIsIklzQm9sZCI6ZmFsc2UsIklzSXRhbGljIjpmYWxzZSwiSXNVbmRlcmxpbmVkIjpmYWxzZSwiUGFyZW50U3R5bGUiOm51bGx9LCJBdXRvU2l6ZSI6MCwiRm9yZWdyb3VuZCI6eyIkcmVmIjoiOTQifSwiTWF4V2lkdGgiOjk2MC4wLCJNYXhIZWlnaHQiOiJJbmZpbml0eSIsIlNtYXJ0Rm9yZWdyb3VuZElzQWN0aXZlIjpmYWxzZSwiSG9yaXpvbnRhbEFsaWdubWVudCI6MCwiVmVydGljYWxBbGlnbm1lbnQiOjAsIlNtYXJ0Rm9yZWdyb3VuZCI6bnVsbCwiQmFja2dyb3VuZEZpbGxUeXBlIjowLCJNYXJnaW4iOnsiJGlkIjoiNTY2IiwiVG9wIjowLjAsIkxlZnQiOjAuMCwiUmlnaHQiOjAuMCwiQm90dG9tIjowLjB9LCJQYWRkaW5nIjp7IiRpZCI6IjU2NyIsIlRvcCI6MC4wLCJMZWZ0IjowLjAsIlJpZ2h0IjowLjAsIkJvdHRvbSI6MC4wfSwiQmFja2dyb3VuZCI6eyIkaWQiOiI1NjgiLCJDb2xvciI6eyIkaWQiOiI1NjkiLCJBIjo4OSwiUiI6MCwiRyI6MCwiQiI6MH19LCJJc1Zpc2libGUiOnRydWUsIldpZHRoIjowLjAsIkhlaWdodCI6MC4wLCJCb3JkZXJTdHlsZSI6eyIkaWQiOiI1NzAiLCJMaW5lQ29sb3IiOm51bGwsIkxpbmVXZWlnaHQiOjAuMCwiTGluZVR5cGUiOjAsIlBhcmVudFN0eWxlIjpudWxsfSwiUGFyZW50U3R5bGUiOm51bGx9LCJEdXJhdGlvblN0eWxlIjp7IiRpZCI6IjU3MSIsIkZvbnRTZXR0aW5ncyI6eyIkaWQiOiI1NzIiLCJGb250U2l6ZSI6OSwiRm9udE5hbWUiOiJBcmlhbCIsIklzQm9sZCI6ZmFsc2UsIklzSXRhbGljIjpmYWxzZSwiSXNVbmRlcmxpbmVkIjpmYWxzZSwiUGFyZW50U3R5bGUiOm51bGx9LCJBdXRvU2l6ZSI6MCwiRm9yZWdyb3VuZCI6eyIkaWQiOiI1NzMiLCJDb2xvciI6eyIkaWQiOiI1NzQiLCJBIjoyNTUsIlIiOjIzNywiRyI6MTI1LCJCIjo0OX19LCJNYXhXaWR0aCI6OTYwLjAsIk1heEhlaWdodCI6IkluZmluaXR5IiwiU21hcnRGb3JlZ3JvdW5kSXNBY3RpdmUiOmZhbHNlLCJIb3Jpem9udGFsQWxpZ25tZW50IjowLCJWZXJ0aWNhbEFsaWdubWVudCI6MCwiU21hcnRGb3JlZ3JvdW5kIjpudWxsLCJCYWNrZ3JvdW5kRmlsbFR5cGUiOjAsIk1hcmdpbiI6eyIkaWQiOiI1NzUiLCJUb3AiOjAuMCwiTGVmdCI6MC4wLCJSaWdodCI6MC4wLCJCb3R0b20iOjAuMH0sIlBhZGRpbmciOnsiJGlkIjoiNTc2IiwiVG9wIjowLjAsIkxlZnQiOjAuMCwiUmlnaHQiOjAuMCwiQm90dG9tIjowLjB9LCJCYWNrZ3JvdW5kIjp7IiRpZCI6IjU3NyIsIkNvbG9yIjp7IiRyZWYiOiI1NjkifX0sIklzVmlzaWJsZSI6dHJ1ZSwiV2lkdGgiOjAuMCwiSGVpZ2h0IjowLjAsIkJvcmRlclN0eWxlIjp7IiRpZCI6IjU3OCIsIkxpbmVDb2xvciI6bnVsbCwiTGluZVdlaWdodCI6MC4wLCJMaW5lVHlwZSI6MCwiUGFyZW50U3R5bGUiOm51bGx9LCJQYXJlbnRTdHlsZSI6bnVsbH0sIkhvcml6b250YWxDb25uZWN0b3JTdHlsZSI6eyIkaWQiOiI1NzkiLCJMaW5lQ29sb3IiOnsiJGlkIjoiNTgwIiwiJHR5cGUiOiJOTFJFLkNvbW1vbi5Eb20uU29saWRDb2xvckJydXNoLCBOTFJFLkNvbW1vbiIsIkNvbG9yIjp7IiRpZCI6IjU4MSIsIkEiOjI1NSwiUiI6MjA0LCJHIjoyMDQsIkIiOjIwNH19LCJMaW5lV2VpZ2h0IjoxLjAsIkxpbmVUeXBlIjowLCJQYXJlbnRTdHlsZSI6bnVsbH0sIlZlcnRpY2FsQ29ubmVjdG9yU3R5bGUiOnsiJGlkIjoiNTgyIiwiTGluZUNvbG9yIjp7IiRpZCI6IjU4MyIsIiR0eXBlIjoiTkxSRS5Db21tb24uRG9tLlNvbGlkQ29sb3JCcnVzaCwgTkxSRS5Db21tb24iLCJDb2xvciI6eyIkaWQiOiI1ODQiLCJBIjoyNTUsIlIiOjIwNCwiRyI6MjA0LCJCIjoyMDR9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NSwiSXNCZWxvd1RpbWViYW5kIjpmYWxzZSwiUGVyY2VudGFnZUNvbXBsZXRlU2hhcGVPcGFjaXR5IjozNSwiU2hhcGVTdHlsZSI6eyIkaWQiOiI1ODUiLCJNYXJnaW4iOnsiJGlkIjoiNTg2IiwiVG9wIjowLjAsIkxlZnQiOjQuMCwiUmlnaHQiOjQuMCwiQm90dG9tIjowLjB9LCJQYWRkaW5nIjp7IiRpZCI6IjU4NyIsIlRvcCI6MC4wLCJMZWZ0IjowLjAsIlJpZ2h0IjowLjAsIkJvdHRvbSI6MC4wfSwiQmFja2dyb3VuZCI6eyIkaWQiOiI1ODgiLCJDb2xvciI6eyIkaWQiOiI1ODkiLCJBIjoyNTUsIlIiOjAsIkciOjExNCwiQiI6MTg4fX0sIklzVmlzaWJsZSI6dHJ1ZSwiV2lkdGgiOjAuMCwiSGVpZ2h0IjoxNi4wLCJCb3JkZXJTdHlsZSI6eyIkaWQiOiI1OTAiLCJMaW5lQ29sb3IiOnsiJGlkIjoiNTkxIiwiJHR5cGUiOiJOTFJFLkNvbW1vbi5Eb20uU29saWRDb2xvckJydXNoLCBOTFJFLkNvbW1vbiIsIkNvbG9yIjp7IiRpZCI6IjU5MiIsIkEiOjI1NSwiUiI6MjU1LCJHIjowLCJCIjowfX0sIkxpbmVXZWlnaHQiOjAuMCwiTGluZVR5cGUiOjAsIlBhcmVudFN0eWxlIjpudWxsfSwiUGFyZW50U3R5bGUiOm51bGx9LCJUaXRsZVN0eWxlIjp7IiRpZCI6IjU5MyIsIkZvbnRTZXR0aW5ncyI6eyIkaWQiOiI1OTQiLCJGb250U2l6ZSI6MTAsIkZvbnROYW1lIjoiQXJpYWwiLCJJc0JvbGQiOnRydWUsIklzSXRhbGljIjpmYWxzZSwiSXNVbmRlcmxpbmVkIjpmYWxzZSwiUGFyZW50U3R5bGUiOm51bGx9LCJBdXRvU2l6ZSI6MCwiRm9yZWdyb3VuZCI6eyIkaWQiOiI1OTUiLCJDb2xvciI6eyIkaWQiOiI1OTYiLCJBIjoyNTUsIlIiOjAsIkciOjAsIkIiOjB9fSwiTWF4V2lkdGgiOjk2MC4wLCJNYXhIZWlnaHQiOiJJbmZpbml0eSIsIlNtYXJ0Rm9yZWdyb3VuZElzQWN0aXZlIjpmYWxzZSwiSG9yaXpvbnRhbEFsaWdubWVudCI6MCwiVmVydGljYWxBbGlnbm1lbnQiOjAsIlNtYXJ0Rm9yZWdyb3VuZCI6bnVsbCwiQmFja2dyb3VuZEZpbGxUeXBlIjowLCJNYXJnaW4iOnsiJGlkIjoiNTk3IiwiVG9wIjowLjAsIkxlZnQiOjAuMCwiUmlnaHQiOjAuMCwiQm90dG9tIjowLjB9LCJQYWRkaW5nIjp7IiRpZCI6IjU5OCIsIlRvcCI6MC4wLCJMZWZ0IjowLjAsIlJpZ2h0IjowLjAsIkJvdHRvbSI6MC4wfSwiQmFja2dyb3VuZCI6eyIkaWQiOiI1OTkiLCJDb2xvciI6eyIkcmVmIjoiNTY5In19LCJJc1Zpc2libGUiOnRydWUsIldpZHRoIjowLjAsIkhlaWdodCI6MC4wLCJCb3JkZXJTdHlsZSI6eyIkaWQiOiI2MDAiLCJMaW5lQ29sb3IiOm51bGwsIkxpbmVXZWlnaHQiOjAuMCwiTGluZVR5cGUiOjAsIlBhcmVudFN0eWxlIjpudWxsfSwiUGFyZW50U3R5bGUiOm51bGx9LCJEYXRlU3R5bGUiOnsiJGlkIjoiNjAxIiwiRm9udFNldHRpbmdzIjp7IiRpZCI6IjYwMiIsIkZvbnRTaXplIjo5LCJGb250TmFtZSI6IkFyaWFsIiwiSXNCb2xkIjpmYWxzZSwiSXNJdGFsaWMiOmZhbHNlLCJJc1VuZGVybGluZWQiOmZhbHNlLCJQYXJlbnRTdHlsZSI6bnVsbH0sIkF1dG9TaXplIjowLCJGb3JlZ3JvdW5kIjp7IiRpZCI6IjYwMyIsIkNvbG9yIjp7IiRpZCI6IjYwNCIsIkEiOjI1NSwiUiI6NjgsIkciOjg0LCJCIjoxMDZ9fSwiTWF4V2lkdGgiOjk2MC4wLCJNYXhIZWlnaHQiOiJJbmZpbml0eSIsIlNtYXJ0Rm9yZWdyb3VuZElzQWN0aXZlIjpmYWxzZSwiSG9yaXpvbnRhbEFsaWdubWVudCI6MCwiVmVydGljYWxBbGlnbm1lbnQiOjAsIlNtYXJ0Rm9yZWdyb3VuZCI6bnVsbCwiQmFja2dyb3VuZEZpbGxUeXBlIjowLCJNYXJnaW4iOnsiJGlkIjoiNjA1IiwiVG9wIjowLjAsIkxlZnQiOjAuMCwiUmlnaHQiOjAuMCwiQm90dG9tIjowLjB9LCJQYWRkaW5nIjp7IiRpZCI6IjYwNiIsIlRvcCI6MC4wLCJMZWZ0IjowLjAsIlJpZ2h0IjowLjAsIkJvdHRvbSI6MC4wfSwiQmFja2dyb3VuZCI6eyIkaWQiOiI2MDciLCJDb2xvciI6eyIkcmVmIjoiNTY5In19LCJJc1Zpc2libGUiOnRydWUsIldpZHRoIjowLjAsIkhlaWdodCI6MC4wLCJCb3JkZXJTdHlsZSI6eyIkaWQiOiI2MDgiLCJMaW5lQ29sb3IiOm51bGwsIkxpbmVXZWlnaHQiOjAuMCwiTGluZVR5cGUiOjAsIlBhcmVudFN0eWxlIjpudWxsfSwiUGFyZW50U3R5bGUiOm51bGx9LCJEYXRlRm9ybWF0Ijp7IiRpZCI6IjYwOSIsIkZvcm1hdFN0cmluZyI6Ik1NTSBkIiwiU2VwYXJhdG9yIjoiLyIsIlVzZUludGVybmF0aW9uYWxEYXRlRm9ybWF0IjpmYWxzZSwiRGF0ZUlzVmlzaWJsZSI6dHJ1ZSwiVGltZUlzVmlzaWJsZSI6ZmFsc2UsIkhvdXJEaWdpdHMiOjEsIkFtUG1EZXNpZ25hdG9yIjoyLCJUcmltMDBNaW51dGVzIjpmYWxzZSwiTGFzdEtub3duVmlzaWJpbGl0eVN0YXRlIjp7IiRpZCI6IjYxMCIsIkRhdGVQYXJ0SXNWaXNpYmxlIjpmYWxzZSwiVGltZVBhcnRJc1Zpc2libGUiOmZhbHNlfX0sIldlZWtOdW1iZXJpbmciOnsiJGlkIjoiNjExIiwiRm9ybWF0IjowLCJJc1Zpc2libGUiOmZhbHNlLCJMYXN0S25vd25WaXNpYmlsaXR5U3RhdGUiOmZhbHNlfSwiSXNWaXNpYmxlIjpmYWxzZSwiUGFyZW50U3R5bGUiOm51bGx9LCJJbmRleCI6MTIsIlNtYXJ0RHVyYXRpb25BY3RpdmF0ZWQiOmZhbHNlLCJEYXRlRm9ybWF0Ijp7IiRyZWYiOiI2MDkifSwiV2Vla051bWJlcmluZyI6eyIkaWQiOiI2MTIiLCJGb3JtYXQiOjAsIklzVmlzaWJsZSI6ZmFsc2UsIkxhc3RLbm93blZpc2liaWxpdHlTdGF0ZSI6ZmFsc2V9LCJJZCI6ImU1MWVlZWEwLWUxOGEtNGQzZi04MjgyLTMwZWRlZjg5N2MzOSIsIkltcG9ydElkIjpudWxsLCJUaXRsZSI6IkRlZmluZSBtaWxlc3RvbmUgZGF0ZXMiLCJOb3RlIjpudWxsLCJIeXBlcmxpbmsiOnsiJGlkIjoiNjEzIiwiQWRkcmVzcyI6IiIsIlN1YkFkZHJlc3MiOiIifSwiSXNDaGFuZ2VkIjpmYWxzZSwiSXNOZXciOmZhbHNlfSx7IiRpZCI6IjYxNCIsIkdyb3VwTmFtZSI6bnVsbCwiU3RhcnREYXRlIjoiMjAyMi0wNi0wNVQwMDowMDowMFoiLCJFbmREYXRlIjoiMjAyMi0wNi0xNVQyMzo1OTowMFoiLCJQZXJjZW50YWdlQ29tcGxldGUiOjAuMCwiU3R5bGUiOnsiJGlkIjoiNjE1IiwiU2hhcGUiOjMsIlNoYXBlVGhpY2tuZXNzIjozLCJEdXJhdGlvbkZvcm1hdCI6MCwiSW5jbHVkZU5vbldvcmtpbmdEYXlzSW5EdXJhdGlvbiI6ZmFsc2UsIlBlcmNlbnRhZ2VDb21wbGV0ZVN0eWxlIjp7IiRpZCI6IjYxNiIsIkZvbnRTZXR0aW5ncyI6eyIkaWQiOiI2MTciLCJGb250U2l6ZSI6OSwiRm9udE5hbWUiOiJBcmlhbCIsIklzQm9sZCI6ZmFsc2UsIklzSXRhbGljIjpmYWxzZSwiSXNVbmRlcmxpbmVkIjpmYWxzZSwiUGFyZW50U3R5bGUiOm51bGx9LCJBdXRvU2l6ZSI6MCwiRm9yZWdyb3VuZCI6eyIkcmVmIjoiOTQifSwiTWF4V2lkdGgiOjk2MC4wLCJNYXhIZWlnaHQiOiJJbmZpbml0eSIsIlNtYXJ0Rm9yZWdyb3VuZElzQWN0aXZlIjpmYWxzZSwiSG9yaXpvbnRhbEFsaWdubWVudCI6MCwiVmVydGljYWxBbGlnbm1lbnQiOjAsIlNtYXJ0Rm9yZWdyb3VuZCI6bnVsbCwiQmFja2dyb3VuZEZpbGxUeXBlIjowLCJNYXJnaW4iOnsiJGlkIjoiNjE4IiwiVG9wIjowLjAsIkxlZnQiOjAuMCwiUmlnaHQiOjAuMCwiQm90dG9tIjowLjB9LCJQYWRkaW5nIjp7IiRpZCI6IjYxOSIsIlRvcCI6MC4wLCJMZWZ0IjowLjAsIlJpZ2h0IjowLjAsIkJvdHRvbSI6MC4wfSwiQmFja2dyb3VuZCI6eyIkcmVmIjoiOTgifSwiSXNWaXNpYmxlIjp0cnVlLCJXaWR0aCI6MC4wLCJIZWlnaHQiOjAuMCwiQm9yZGVyU3R5bGUiOnsiJGlkIjoiNjIwIiwiTGluZUNvbG9yIjpudWxsLCJMaW5lV2VpZ2h0IjowLjAsIkxpbmVUeXBlIjowLCJQYXJlbnRTdHlsZSI6bnVsbH0sIlBhcmVudFN0eWxlIjpudWxsfSwiRHVyYXRpb25TdHlsZSI6eyIkaWQiOiI2MjEiLCJGb250U2V0dGluZ3MiOnsiJGlkIjoiNjIyIiwiRm9udFNpemUiOjgsIkZvbnROYW1lIjoiQXJpYWwiLCJJc0JvbGQiOmZhbHNlLCJJc0l0YWxpYyI6ZmFsc2UsIklzVW5kZXJsaW5lZCI6ZmFsc2UsIlBhcmVudFN0eWxlIjpudWxsfSwiQXV0b1NpemUiOjAsIkZvcmVncm91bmQiOnsiJGlkIjoiNjIzIiwiQ29sb3IiOnsiJGlkIjoiNjI0IiwiQSI6MjU1LCJSIjoxMTUsIkciOjExNSwiQiI6MTE1fX0sIk1heFdpZHRoIjo5NjAuMCwiTWF4SGVpZ2h0IjoiSW5maW5pdHkiLCJTbWFydEZvcmVncm91bmRJc0FjdGl2ZSI6ZmFsc2UsIkhvcml6b250YWxBbGlnbm1lbnQiOjAsIlZlcnRpY2FsQWxpZ25tZW50IjowLCJTbWFydEZvcmVncm91bmQiOm51bGwsIkJhY2tncm91bmRGaWxsVHlwZSI6MCwiTWFyZ2luIjp7IiRpZCI6IjYyNSIsIlRvcCI6MC4wLCJMZWZ0IjowLjAsIlJpZ2h0IjowLjAsIkJvdHRvbSI6MC4wfSwiUGFkZGluZyI6eyIkaWQiOiI2MjYiLCJUb3AiOjAuMCwiTGVmdCI6MC4wLCJSaWdodCI6MC4wLCJCb3R0b20iOjAuMH0sIkJhY2tncm91bmQiOnsiJHJlZiI6IjEwNSJ9LCJJc1Zpc2libGUiOnRydWUsIldpZHRoIjowLjAsIkhlaWdodCI6MC4wLCJCb3JkZXJTdHlsZSI6eyIkaWQiOiI2MjciLCJMaW5lQ29sb3IiOm51bGwsIkxpbmVXZWlnaHQiOjAuMCwiTGluZVR5cGUiOjAsIlBhcmVudFN0eWxlIjpudWxsfSwiUGFyZW50U3R5bGUiOm51bGx9LCJIb3Jpem9udGFsQ29ubmVjdG9yU3R5bGUiOnsiJGlkIjoiNjI4IiwiTGluZUNvbG9yIjp7IiRyZWYiOiIxMDcifSwiTGluZVdlaWdodCI6MS4wLCJMaW5lVHlwZSI6MCwiUGFyZW50U3R5bGUiOm51bGx9LCJWZXJ0aWNhbENvbm5lY3RvclN0eWxlIjp7IiRpZCI6IjYyOSIsIkxpbmVDb2xvciI6eyIkcmVmIjoiMTEwIn0sIkxpbmVXZWlnaHQiOjAuMCwiTGluZVR5cGUiOjAsIlBhcmVudFN0eWxlIjpudWxsfSwiTWFyZ2luIjpudWxsLCJTdGFydERhdGVQb3NpdGlvbiI6NiwiRW5kRGF0ZVBvc2l0aW9uIjo2LCJEYXRlSXNWaXNpYmxlIjpmYWxzZSwiVGl0bGVQb3NpdGlvbiI6NCwiRHVyYXRpb25Qb3NpdGlvbiI6MywiUGVyY2VudGFnZUNvbXBsZXRlZFBvc2l0aW9uIjo2LCJTcGFjaW5nIjozLCJJc0JlbG93VGltZWJhbmQiOmZhbHNlLCJQZXJjZW50YWdlQ29tcGxldGVTaGFwZU9wYWNpdHkiOjM1LCJTaGFwZVN0eWxlIjp7IiRpZCI6IjYzMCIsIk1hcmdpbiI6eyIkaWQiOiI2MzEiLCJUb3AiOjAuMCwiTGVmdCI6NC4wLCJSaWdodCI6NC4wLCJCb3R0b20iOjAuMH0sIlBhZGRpbmciOnsiJGlkIjoiNjMyIiwiVG9wIjowLjAsIkxlZnQiOjAuMCwiUmlnaHQiOjAuMCwiQm90dG9tIjowLjB9LCJCYWNrZ3JvdW5kIjp7IiRpZCI6IjYzMyIsIkNvbG9yIjp7IiRpZCI6IjYzNCIsIkEiOjI1NSwiUiI6MTA3LCJHIjoxNzAsIkIiOjExN319LCJJc1Zpc2libGUiOnRydWUsIldpZHRoIjowLjAsIkhlaWdodCI6MTQuMCwiQm9yZGVyU3R5bGUiOnsiJGlkIjoiNjM1IiwiTGluZUNvbG9yIjp7IiRyZWYiOiIxMTgifSwiTGluZVdlaWdodCI6MC4wLCJMaW5lVHlwZSI6MCwiUGFyZW50U3R5bGUiOm51bGx9LCJQYXJlbnRTdHlsZSI6bnVsbH0sIlRpdGxlU3R5bGUiOnsiJGlkIjoiNjM2IiwiRm9udFNldHRpbmdzIjp7IiRpZCI6IjYzNyIsIkZvbnRTaXplIjo5LCJGb250TmFtZSI6IkFyaWFsIiwiSXNCb2xkIjp0cnVlLCJJc0l0YWxpYyI6ZmFsc2UsIklzVW5kZXJsaW5lZCI6ZmFsc2UsIlBhcmVudFN0eWxlIjpudWxsfSwiQXV0b1NpemUiOjAsIkZvcmVncm91bmQiOnsiJGlkIjoiNjM4IiwiQ29sb3IiOnsiJHJlZiI6IjEyMyJ9fSwiTWF4V2lkdGgiOjk2MC4wLCJNYXhIZWlnaHQiOiJJbmZpbml0eSIsIlNtYXJ0Rm9yZWdyb3VuZElzQWN0aXZlIjpmYWxzZSwiSG9yaXpvbnRhbEFsaWdubWVudCI6MCwiVmVydGljYWxBbGlnbm1lbnQiOjAsIlNtYXJ0Rm9yZWdyb3VuZCI6bnVsbCwiQmFja2dyb3VuZEZpbGxUeXBlIjowLCJNYXJnaW4iOnsiJGlkIjoiNjM5IiwiVG9wIjowLjAsIkxlZnQiOjAuMCwiUmlnaHQiOjAuMCwiQm90dG9tIjowLjB9LCJQYWRkaW5nIjp7IiRpZCI6IjY0MCIsIlRvcCI6MC4wLCJMZWZ0IjowLjAsIlJpZ2h0IjowLjAsIkJvdHRvbSI6MC4wfSwiQmFja2dyb3VuZCI6eyIkcmVmIjoiMTI2In0sIklzVmlzaWJsZSI6dHJ1ZSwiV2lkdGgiOjAuMCwiSGVpZ2h0IjowLjAsIkJvcmRlclN0eWxlIjp7IiRpZCI6IjY0MSIsIkxpbmVDb2xvciI6bnVsbCwiTGluZVdlaWdodCI6MC4wLCJMaW5lVHlwZSI6MCwiUGFyZW50U3R5bGUiOm51bGx9LCJQYXJlbnRTdHlsZSI6bnVsbH0sIkRhdGVTdHlsZSI6eyIkaWQiOiI2NDIiLCJGb250U2V0dGluZ3MiOnsiJGlkIjoiNjQzIiwiRm9udFNpemUiOjksIkZvbnROYW1lIjoiQXJpYWwiLCJJc0JvbGQiOmZhbHNlLCJJc0l0YWxpYyI6ZmFsc2UsIklzVW5kZXJsaW5lZCI6ZmFsc2UsIlBhcmVudFN0eWxlIjpudWxsfSwiQXV0b1NpemUiOjAsIkZvcmVncm91bmQiOnsiJGlkIjoiNjQ0IiwiQ29sb3IiOnsiJHJlZiI6IjEzMCJ9fSwiTWF4V2lkdGgiOjk2MC4wLCJNYXhIZWlnaHQiOiJJbmZpbml0eSIsIlNtYXJ0Rm9yZWdyb3VuZElzQWN0aXZlIjpmYWxzZSwiSG9yaXpvbnRhbEFsaWdubWVudCI6MCwiVmVydGljYWxBbGlnbm1lbnQiOjAsIlNtYXJ0Rm9yZWdyb3VuZCI6bnVsbCwiQmFja2dyb3VuZEZpbGxUeXBlIjowLCJNYXJnaW4iOnsiJGlkIjoiNjQ1IiwiVG9wIjowLjAsIkxlZnQiOjAuMCwiUmlnaHQiOjAuMCwiQm90dG9tIjowLjB9LCJQYWRkaW5nIjp7IiRpZCI6IjY0NiIsIlRvcCI6MC4wLCJMZWZ0IjowLjAsIlJpZ2h0IjowLjAsIkJvdHRvbSI6MC4wfSwiQmFja2dyb3VuZCI6eyIkcmVmIjoiMTMzIn0sIklzVmlzaWJsZSI6ZmFsc2UsIldpZHRoIjowLjAsIkhlaWdodCI6MC4wLCJCb3JkZXJTdHlsZSI6eyIkaWQiOiI2NDciLCJMaW5lQ29sb3IiOm51bGwsIkxpbmVXZWlnaHQiOjAuMCwiTGluZVR5cGUiOjAsIlBhcmVudFN0eWxlIjpudWxsfSwiUGFyZW50U3R5bGUiOm51bGx9LCJEYXRlRm9ybWF0Ijp7IiRpZCI6IjY0OCIsIkZvcm1hdFN0cmluZyI6Ik1NTSBkIiwiU2VwYXJhdG9yIjoiLyIsIlVzZUludGVybmF0aW9uYWxEYXRlRm9ybWF0IjpmYWxzZSwiRGF0ZUlzVmlzaWJsZSI6dHJ1ZSwiVGltZUlzVmlzaWJsZSI6ZmFsc2UsIkhvdXJEaWdpdHMiOjEsIkFtUG1EZXNpZ25hdG9yIjoyLCJUcmltMDBNaW51dGVzIjpmYWxzZSwiTGFzdEtub3duVmlzaWJpbGl0eVN0YXRlIjp7IiRyZWYiOiIxMzUifX0sIldlZWtOdW1iZXJpbmciOnsiJGlkIjoiNjQ5IiwiRm9ybWF0IjowLCJJc1Zpc2libGUiOmZhbHNlLCJMYXN0S25vd25WaXNpYmlsaXR5U3RhdGUiOmZhbHNlfSwiSXNWaXNpYmxlIjp0cnVlLCJQYXJlbnRTdHlsZSI6bnVsbH0sIkluZGV4IjoxMywiU21hcnREdXJhdGlvbkFjdGl2YXRlZCI6ZmFsc2UsIkRhdGVGb3JtYXQiOnsiJHJlZiI6IjY0OCJ9LCJXZWVrTnVtYmVyaW5nIjp7IiRpZCI6IjY1MCIsIkZvcm1hdCI6MCwiSXNWaXNpYmxlIjpmYWxzZSwiTGFzdEtub3duVmlzaWJpbGl0eVN0YXRlIjpmYWxzZX0sIklkIjoiY2ZhNzkzZDgtM2IzMC00YjgwLWJiZjItZDdlZjA0ZmMxYzE5IiwiSW1wb3J0SWQiOm51bGwsIlRpdGxlIjoiTW9uaXRvcmluZyBQaGFzZSIsIk5vdGUiOm51bGwsIkh5cGVybGluayI6eyIkaWQiOiI2NTEiLCJBZGRyZXNzIjoiIiwiU3ViQWRkcmVzcyI6IiJ9LCJJc0NoYW5nZWQiOmZhbHNlLCJJc05ldyI6ZmFsc2V9LHsiJGlkIjoiNjUyIiwiR3JvdXBOYW1lIjpudWxsLCJTdGFydERhdGUiOiIyMDIyLTA2LTA2VDAwOjAwOjAwWiIsIkVuZERhdGUiOiIyMDIyLTA2LTA2VDIzOjU5OjAwWiIsIlBlcmNlbnRhZ2VDb21wbGV0ZSI6MC4wLCJTdHlsZSI6eyIkaWQiOiI2NTMiLCJTaGFwZSI6MywiU2hhcGVUaGlja25lc3MiOjEsIkR1cmF0aW9uRm9ybWF0IjowLCJJbmNsdWRlTm9uV29ya2luZ0RheXNJbkR1cmF0aW9uIjpmYWxzZSwiUGVyY2VudGFnZUNvbXBsZXRlU3R5bGUiOnsiJGlkIjoiNjU0IiwiRm9udFNldHRpbmdzIjp7IiRpZCI6IjY1NSIsIkZvbnRTaXplIjo5LCJGb250TmFtZSI6IkFyaWFsIiwiSXNCb2xkIjpmYWxzZSwiSXNJdGFsaWMiOmZhbHNlLCJJc1VuZGVybGluZWQiOmZhbHNlLCJQYXJlbnRTdHlsZSI6bnVsbH0sIkF1dG9TaXplIjowLCJGb3JlZ3JvdW5kIjp7IiRyZWYiOiI5NCJ9LCJNYXhXaWR0aCI6OTYwLjAsIk1heEhlaWdodCI6IkluZmluaXR5IiwiU21hcnRGb3JlZ3JvdW5kSXNBY3RpdmUiOmZhbHNlLCJIb3Jpem9udGFsQWxpZ25tZW50IjowLCJWZXJ0aWNhbEFsaWdubWVudCI6MCwiU21hcnRGb3JlZ3JvdW5kIjpudWxsLCJCYWNrZ3JvdW5kRmlsbFR5cGUiOjAsIk1hcmdpbiI6eyIkaWQiOiI2NTYiLCJUb3AiOjAuMCwiTGVmdCI6MC4wLCJSaWdodCI6MC4wLCJCb3R0b20iOjAuMH0sIlBhZGRpbmciOnsiJGlkIjoiNjU3IiwiVG9wIjowLjAsIkxlZnQiOjAuMCwiUmlnaHQiOjAuMCwiQm90dG9tIjowLjB9LCJCYWNrZ3JvdW5kIjp7IiRpZCI6IjY1OCIsIkNvbG9yIjp7IiRpZCI6IjY1OSIsIkEiOjg5LCJSIjowLCJHIjowLCJCIjowfX0sIklzVmlzaWJsZSI6dHJ1ZSwiV2lkdGgiOjAuMCwiSGVpZ2h0IjowLjAsIkJvcmRlclN0eWxlIjp7IiRpZCI6IjY2MCIsIkxpbmVDb2xvciI6bnVsbCwiTGluZVdlaWdodCI6MC4wLCJMaW5lVHlwZSI6MCwiUGFyZW50U3R5bGUiOm51bGx9LCJQYXJlbnRTdHlsZSI6bnVsbH0sIkR1cmF0aW9uU3R5bGUiOnsiJGlkIjoiNjYxIiwiRm9udFNldHRpbmdzIjp7IiRpZCI6IjY2MiIsIkZvbnRTaXplIjo5LCJGb250TmFtZSI6IkFyaWFsIiwiSXNCb2xkIjpmYWxzZSwiSXNJdGFsaWMiOmZhbHNlLCJJc1VuZGVybGluZWQiOmZhbHNlLCJQYXJlbnRTdHlsZSI6bnVsbH0sIkF1dG9TaXplIjowLCJGb3JlZ3JvdW5kIjp7IiRpZCI6IjY2MyIsIkNvbG9yIjp7IiRpZCI6IjY2NCIsIkEiOjI1NSwiUiI6MjM3LCJHIjoxMjUsIkIiOjQ5fX0sIk1heFdpZHRoIjo5NjAuMCwiTWF4SGVpZ2h0IjoiSW5maW5pdHkiLCJTbWFydEZvcmVncm91bmRJc0FjdGl2ZSI6ZmFsc2UsIkhvcml6b250YWxBbGlnbm1lbnQiOjAsIlZlcnRpY2FsQWxpZ25tZW50IjowLCJTbWFydEZvcmVncm91bmQiOm51bGwsIkJhY2tncm91bmRGaWxsVHlwZSI6MCwiTWFyZ2luIjp7IiRpZCI6IjY2NSIsIlRvcCI6MC4wLCJMZWZ0IjowLjAsIlJpZ2h0IjowLjAsIkJvdHRvbSI6MC4wfSwiUGFkZGluZyI6eyIkaWQiOiI2NjYiLCJUb3AiOjAuMCwiTGVmdCI6MC4wLCJSaWdodCI6MC4wLCJCb3R0b20iOjAuMH0sIkJhY2tncm91bmQiOnsiJGlkIjoiNjY3IiwiQ29sb3IiOnsiJHJlZiI6IjY1OSJ9fSwiSXNWaXNpYmxlIjp0cnVlLCJXaWR0aCI6MC4wLCJIZWlnaHQiOjAuMCwiQm9yZGVyU3R5bGUiOnsiJGlkIjoiNjY4IiwiTGluZUNvbG9yIjpudWxsLCJMaW5lV2VpZ2h0IjowLjAsIkxpbmVUeXBlIjowLCJQYXJlbnRTdHlsZSI6bnVsbH0sIlBhcmVudFN0eWxlIjpudWxsfSwiSG9yaXpvbnRhbENvbm5lY3RvclN0eWxlIjp7IiRpZCI6IjY2OSIsIkxpbmVDb2xvciI6eyIkaWQiOiI2NzAiLCIkdHlwZSI6Ik5MUkUuQ29tbW9uLkRvbS5Tb2xpZENvbG9yQnJ1c2gsIE5MUkUuQ29tbW9uIiwiQ29sb3IiOnsiJGlkIjoiNjcxIiwiQSI6MjU1LCJSIjoyMDQsIkciOjIwNCwiQiI6MjA0fX0sIkxpbmVXZWlnaHQiOjEuMCwiTGluZVR5cGUiOjAsIlBhcmVudFN0eWxlIjpudWxsfSwiVmVydGljYWxDb25uZWN0b3JTdHlsZSI6eyIkaWQiOiI2NzIiLCJMaW5lQ29sb3IiOnsiJGlkIjoiNjczIiwiJHR5cGUiOiJOTFJFLkNvbW1vbi5Eb20uU29saWRDb2xvckJydXNoLCBOTFJFLkNvbW1vbiIsIkNvbG9yIjp7IiRpZCI6IjY3NCIsIkEiOjI1NSwiUiI6MjA0LCJHIjoyMDQsIkIiOjIwNH19LCJMaW5lV2VpZ2h0IjowLjAsIkxpbmVUeXBlIjowLCJQYXJlbnRTdHlsZSI6bnVsbH0sIk1hcmdpbiI6bnVsbCwiU3RhcnREYXRlUG9zaXRpb24iOjQsIkVuZERhdGVQb3NpdGlvbiI6NCwiRGF0ZUlzVmlzaWJsZSI6dHJ1ZSwiVGl0bGVQb3NpdGlvbiI6MywiRHVyYXRpb25Qb3NpdGlvbiI6NiwiUGVyY2VudGFnZUNvbXBsZXRlZFBvc2l0aW9uIjo2LCJTcGFjaW5nIjo1LCJJc0JlbG93VGltZWJhbmQiOmZhbHNlLCJQZXJjZW50YWdlQ29tcGxldGVTaGFwZU9wYWNpdHkiOjM1LCJTaGFwZVN0eWxlIjp7IiRpZCI6IjY3NSIsIk1hcmdpbiI6eyIkaWQiOiI2NzYiLCJUb3AiOjAuMCwiTGVmdCI6NC4wLCJSaWdodCI6NC4wLCJCb3R0b20iOjAuMH0sIlBhZGRpbmciOnsiJGlkIjoiNjc3IiwiVG9wIjowLjAsIkxlZnQiOjAuMCwiUmlnaHQiOjAuMCwiQm90dG9tIjowLjB9LCJCYWNrZ3JvdW5kIjp7IiRpZCI6IjY3OCIsIkNvbG9yIjp7IiRpZCI6IjY3OSIsIkEiOjI1NSwiUiI6MCwiRyI6MTE0LCJCIjoxODh9fSwiSXNWaXNpYmxlIjp0cnVlLCJXaWR0aCI6MC4wLCJIZWlnaHQiOjE2LjAsIkJvcmRlclN0eWxlIjp7IiRpZCI6IjY4MCIsIkxpbmVDb2xvciI6eyIkaWQiOiI2ODEiLCIkdHlwZSI6Ik5MUkUuQ29tbW9uLkRvbS5Tb2xpZENvbG9yQnJ1c2gsIE5MUkUuQ29tbW9uIiwiQ29sb3IiOnsiJGlkIjoiNjgyIiwiQSI6MjU1LCJSIjoyNTUsIkciOjAsIkIiOjB9fSwiTGluZVdlaWdodCI6MC4wLCJMaW5lVHlwZSI6MCwiUGFyZW50U3R5bGUiOm51bGx9LCJQYXJlbnRTdHlsZSI6bnVsbH0sIlRpdGxlU3R5bGUiOnsiJGlkIjoiNjgzIiwiRm9udFNldHRpbmdzIjp7IiRpZCI6IjY4NCIsIkZvbnRTaXplIjoxMCwiRm9udE5hbWUiOiJBcmlhbCIsIklzQm9sZCI6dHJ1ZSwiSXNJdGFsaWMiOmZhbHNlLCJJc1VuZGVybGluZWQiOmZhbHNlLCJQYXJlbnRTdHlsZSI6bnVsbH0sIkF1dG9TaXplIjowLCJGb3JlZ3JvdW5kIjp7IiRpZCI6IjY4NSIsIkNvbG9yIjp7IiRpZCI6IjY4NiIsIkEiOjI1NSwiUiI6MCwiRyI6MCwiQiI6MH19LCJNYXhXaWR0aCI6OTYwLjAsIk1heEhlaWdodCI6IkluZmluaXR5IiwiU21hcnRGb3JlZ3JvdW5kSXNBY3RpdmUiOmZhbHNlLCJIb3Jpem9udGFsQWxpZ25tZW50IjowLCJWZXJ0aWNhbEFsaWdubWVudCI6MCwiU21hcnRGb3JlZ3JvdW5kIjpudWxsLCJCYWNrZ3JvdW5kRmlsbFR5cGUiOjAsIk1hcmdpbiI6eyIkaWQiOiI2ODciLCJUb3AiOjAuMCwiTGVmdCI6MC4wLCJSaWdodCI6MC4wLCJCb3R0b20iOjAuMH0sIlBhZGRpbmciOnsiJGlkIjoiNjg4IiwiVG9wIjowLjAsIkxlZnQiOjAuMCwiUmlnaHQiOjAuMCwiQm90dG9tIjowLjB9LCJCYWNrZ3JvdW5kIjp7IiRpZCI6IjY4OSIsIkNvbG9yIjp7IiRyZWYiOiI2NTkifX0sIklzVmlzaWJsZSI6dHJ1ZSwiV2lkdGgiOjAuMCwiSGVpZ2h0IjowLjAsIkJvcmRlclN0eWxlIjp7IiRpZCI6IjY5MCIsIkxpbmVDb2xvciI6bnVsbCwiTGluZVdlaWdodCI6MC4wLCJMaW5lVHlwZSI6MCwiUGFyZW50U3R5bGUiOm51bGx9LCJQYXJlbnRTdHlsZSI6bnVsbH0sIkRhdGVTdHlsZSI6eyIkaWQiOiI2OTEiLCJGb250U2V0dGluZ3MiOnsiJGlkIjoiNjkyIiwiRm9udFNpemUiOjksIkZvbnROYW1lIjoiQXJpYWwiLCJJc0JvbGQiOmZhbHNlLCJJc0l0YWxpYyI6ZmFsc2UsIklzVW5kZXJsaW5lZCI6ZmFsc2UsIlBhcmVudFN0eWxlIjpudWxsfSwiQXV0b1NpemUiOjAsIkZvcmVncm91bmQiOnsiJGlkIjoiNjkzIiwiQ29sb3IiOnsiJGlkIjoiNjk0IiwiQSI6MjU1LCJSIjo2OCwiRyI6ODQsIkIiOjEwNn19LCJNYXhXaWR0aCI6OTYwLjAsIk1heEhlaWdodCI6IkluZmluaXR5IiwiU21hcnRGb3JlZ3JvdW5kSXNBY3RpdmUiOmZhbHNlLCJIb3Jpem9udGFsQWxpZ25tZW50IjowLCJWZXJ0aWNhbEFsaWdubWVudCI6MCwiU21hcnRGb3JlZ3JvdW5kIjpudWxsLCJCYWNrZ3JvdW5kRmlsbFR5cGUiOjAsIk1hcmdpbiI6eyIkaWQiOiI2OTUiLCJUb3AiOjAuMCwiTGVmdCI6MC4wLCJSaWdodCI6MC4wLCJCb3R0b20iOjAuMH0sIlBhZGRpbmciOnsiJGlkIjoiNjk2IiwiVG9wIjowLjAsIkxlZnQiOjAuMCwiUmlnaHQiOjAuMCwiQm90dG9tIjowLjB9LCJCYWNrZ3JvdW5kIjp7IiRpZCI6IjY5NyIsIkNvbG9yIjp7IiRyZWYiOiI2NTkifX0sIklzVmlzaWJsZSI6dHJ1ZSwiV2lkdGgiOjAuMCwiSGVpZ2h0IjowLjAsIkJvcmRlclN0eWxlIjp7IiRpZCI6IjY5OCIsIkxpbmVDb2xvciI6bnVsbCwiTGluZVdlaWdodCI6MC4wLCJMaW5lVHlwZSI6MCwiUGFyZW50U3R5bGUiOm51bGx9LCJQYXJlbnRTdHlsZSI6bnVsbH0sIkRhdGVGb3JtYXQiOnsiJGlkIjoiNjk5IiwiRm9ybWF0U3RyaW5nIjoiTU1NIGQiLCJTZXBhcmF0b3IiOiIvIiwiVXNlSW50ZXJuYXRpb25hbERhdGVGb3JtYXQiOmZhbHNlLCJEYXRlSXNWaXNpYmxlIjp0cnVlLCJUaW1lSXNWaXNpYmxlIjpmYWxzZSwiSG91ckRpZ2l0cyI6MSwiQW1QbURlc2lnbmF0b3IiOjIsIlRyaW0wME1pbnV0ZXMiOmZhbHNlLCJMYXN0S25vd25WaXNpYmlsaXR5U3RhdGUiOnsiJGlkIjoiNzAwIiwiRGF0ZVBhcnRJc1Zpc2libGUiOmZhbHNlLCJUaW1lUGFydElzVmlzaWJsZSI6ZmFsc2V9fSwiV2Vla051bWJlcmluZyI6eyIkaWQiOiI3MDEiLCJGb3JtYXQiOjAsIklzVmlzaWJsZSI6ZmFsc2UsIkxhc3RLbm93blZpc2liaWxpdHlTdGF0ZSI6ZmFsc2V9LCJJc1Zpc2libGUiOmZhbHNlLCJQYXJlbnRTdHlsZSI6bnVsbH0sIkluZGV4IjoxNCwiU21hcnREdXJhdGlvbkFjdGl2YXRlZCI6ZmFsc2UsIkRhdGVGb3JtYXQiOnsiJHJlZiI6IjY5OSJ9LCJXZWVrTnVtYmVyaW5nIjp7IiRpZCI6IjcwMiIsIkZvcm1hdCI6MCwiSXNWaXNpYmxlIjpmYWxzZSwiTGFzdEtub3duVmlzaWJpbGl0eVN0YXRlIjpmYWxzZX0sIklkIjoiMTRkYzhiMDYtNDE2OC00ZjU1LWI0ZjMtMzFmYmU2MzI4MDhjIiwiSW1wb3J0SWQiOm51bGwsIlRpdGxlIjoiVGFyZ2V0IG1ldHJpY3MiLCJOb3RlIjpudWxsLCJIeXBlcmxpbmsiOnsiJGlkIjoiNzAzIiwiQWRkcmVzcyI6IiIsIlN1YkFkZHJlc3MiOiIifSwiSXNDaGFuZ2VkIjpmYWxzZSwiSXNOZXciOmZhbHNlfSx7IiRpZCI6IjcwNCIsIkdyb3VwTmFtZSI6bnVsbCwiU3RhcnREYXRlIjoiMjAyMi0wNi0wNFQwMDowMDowMFoiLCJFbmREYXRlIjoiMjAyMi0wNi0wOFQyMzo1OTowMFoiLCJQZXJjZW50YWdlQ29tcGxldGUiOjAuMCwiU3R5bGUiOnsiJGlkIjoiNzA1IiwiU2hhcGUiOjMsIlNoYXBlVGhpY2tuZXNzIjoxLCJEdXJhdGlvbkZvcm1hdCI6MCwiSW5jbHVkZU5vbldvcmtpbmdEYXlzSW5EdXJhdGlvbiI6ZmFsc2UsIlBlcmNlbnRhZ2VDb21wbGV0ZVN0eWxlIjp7IiRpZCI6IjcwNiIsIkZvbnRTZXR0aW5ncyI6eyIkaWQiOiI3MDciLCJGb250U2l6ZSI6OSwiRm9udE5hbWUiOiJBcmlhbCIsIklzQm9sZCI6ZmFsc2UsIklzSXRhbGljIjpmYWxzZSwiSXNVbmRlcmxpbmVkIjpmYWxzZSwiUGFyZW50U3R5bGUiOm51bGx9LCJBdXRvU2l6ZSI6MCwiRm9yZWdyb3VuZCI6eyIkcmVmIjoiOTQifSwiTWF4V2lkdGgiOjk2MC4wLCJNYXhIZWlnaHQiOiJJbmZpbml0eSIsIlNtYXJ0Rm9yZWdyb3VuZElzQWN0aXZlIjpmYWxzZSwiSG9yaXpvbnRhbEFsaWdubWVudCI6MCwiVmVydGljYWxBbGlnbm1lbnQiOjAsIlNtYXJ0Rm9yZWdyb3VuZCI6bnVsbCwiQmFja2dyb3VuZEZpbGxUeXBlIjowLCJNYXJnaW4iOnsiJGlkIjoiNzA4IiwiVG9wIjowLjAsIkxlZnQiOjAuMCwiUmlnaHQiOjAuMCwiQm90dG9tIjowLjB9LCJQYWRkaW5nIjp7IiRpZCI6IjcwOSIsIlRvcCI6MC4wLCJMZWZ0IjowLjAsIlJpZ2h0IjowLjAsIkJvdHRvbSI6MC4wfSwiQmFja2dyb3VuZCI6eyIkaWQiOiI3MTAiLCJDb2xvciI6eyIkaWQiOiI3MTEiLCJBIjo4OSwiUiI6MCwiRyI6MCwiQiI6MH19LCJJc1Zpc2libGUiOnRydWUsIldpZHRoIjowLjAsIkhlaWdodCI6MC4wLCJCb3JkZXJTdHlsZSI6eyIkaWQiOiI3MTIiLCJMaW5lQ29sb3IiOm51bGwsIkxpbmVXZWlnaHQiOjAuMCwiTGluZVR5cGUiOjAsIlBhcmVudFN0eWxlIjpudWxsfSwiUGFyZW50U3R5bGUiOm51bGx9LCJEdXJhdGlvblN0eWxlIjp7IiRpZCI6IjcxMyIsIkZvbnRTZXR0aW5ncyI6eyIkaWQiOiI3MTQiLCJGb250U2l6ZSI6OSwiRm9udE5hbWUiOiJBcmlhbCIsIklzQm9sZCI6ZmFsc2UsIklzSXRhbGljIjpmYWxzZSwiSXNVbmRlcmxpbmVkIjpmYWxzZSwiUGFyZW50U3R5bGUiOm51bGx9LCJBdXRvU2l6ZSI6MCwiRm9yZWdyb3VuZCI6eyIkaWQiOiI3MTUiLCJDb2xvciI6eyIkaWQiOiI3MTYiLCJBIjoyNTUsIlIiOjIzNywiRyI6MTI1LCJCIjo0OX19LCJNYXhXaWR0aCI6OTYwLjAsIk1heEhlaWdodCI6IkluZmluaXR5IiwiU21hcnRGb3JlZ3JvdW5kSXNBY3RpdmUiOmZhbHNlLCJIb3Jpem9udGFsQWxpZ25tZW50IjowLCJWZXJ0aWNhbEFsaWdubWVudCI6MCwiU21hcnRGb3JlZ3JvdW5kIjpudWxsLCJCYWNrZ3JvdW5kRmlsbFR5cGUiOjAsIk1hcmdpbiI6eyIkaWQiOiI3MTciLCJUb3AiOjAuMCwiTGVmdCI6MC4wLCJSaWdodCI6MC4wLCJCb3R0b20iOjAuMH0sIlBhZGRpbmciOnsiJGlkIjoiNzE4IiwiVG9wIjowLjAsIkxlZnQiOjAuMCwiUmlnaHQiOjAuMCwiQm90dG9tIjowLjB9LCJCYWNrZ3JvdW5kIjp7IiRpZCI6IjcxOSIsIkNvbG9yIjp7IiRyZWYiOiI3MTEifX0sIklzVmlzaWJsZSI6dHJ1ZSwiV2lkdGgiOjAuMCwiSGVpZ2h0IjowLjAsIkJvcmRlclN0eWxlIjp7IiRpZCI6IjcyMCIsIkxpbmVDb2xvciI6bnVsbCwiTGluZVdlaWdodCI6MC4wLCJMaW5lVHlwZSI6MCwiUGFyZW50U3R5bGUiOm51bGx9LCJQYXJlbnRTdHlsZSI6bnVsbH0sIkhvcml6b250YWxDb25uZWN0b3JTdHlsZSI6eyIkaWQiOiI3MjEiLCJMaW5lQ29sb3IiOnsiJGlkIjoiNzIyIiwiJHR5cGUiOiJOTFJFLkNvbW1vbi5Eb20uU29saWRDb2xvckJydXNoLCBOTFJFLkNvbW1vbiIsIkNvbG9yIjp7IiRpZCI6IjcyMyIsIkEiOjI1NSwiUiI6MjA0LCJHIjoyMDQsIkIiOjIwNH19LCJMaW5lV2VpZ2h0IjoxLjAsIkxpbmVUeXBlIjowLCJQYXJlbnRTdHlsZSI6bnVsbH0sIlZlcnRpY2FsQ29ubmVjdG9yU3R5bGUiOnsiJGlkIjoiNzI0IiwiTGluZUNvbG9yIjp7IiRpZCI6IjcyNSIsIiR0eXBlIjoiTkxSRS5Db21tb24uRG9tLlNvbGlkQ29sb3JCcnVzaCwgTkxSRS5Db21tb24iLCJDb2xvciI6eyIkaWQiOiI3MjYiLCJBIjoyNTUsIlIiOjIwNCwiRyI6MjA0LCJCIjoyMDR9fSwiTGluZVdlaWdodCI6MC4wLCJMaW5lVHlwZSI6MCwiUGFyZW50U3R5bGUiOm51bGx9LCJNYXJnaW4iOm51bGwsIlN0YXJ0RGF0ZVBvc2l0aW9uIjo0LCJFbmREYXRlUG9zaXRpb24iOjQsIkRhdGVJc1Zpc2libGUiOnRydWUsIlRpdGxlUG9zaXRpb24iOjMsIkR1cmF0aW9uUG9zaXRpb24iOjYsIlBlcmNlbnRhZ2VDb21wbGV0ZWRQb3NpdGlvbiI6NiwiU3BhY2luZyI6NSwiSXNCZWxvd1RpbWViYW5kIjpmYWxzZSwiUGVyY2VudGFnZUNvbXBsZXRlU2hhcGVPcGFjaXR5IjozNSwiU2hhcGVTdHlsZSI6eyIkaWQiOiI3MjciLCJNYXJnaW4iOnsiJGlkIjoiNzI4IiwiVG9wIjowLjAsIkxlZnQiOjQuMCwiUmlnaHQiOjQuMCwiQm90dG9tIjowLjB9LCJQYWRkaW5nIjp7IiRpZCI6IjcyOSIsIlRvcCI6MC4wLCJMZWZ0IjowLjAsIlJpZ2h0IjowLjAsIkJvdHRvbSI6MC4wfSwiQmFja2dyb3VuZCI6eyIkaWQiOiI3MzAiLCJDb2xvciI6eyIkaWQiOiI3MzEiLCJBIjoyNTUsIlIiOjAsIkciOjExNCwiQiI6MTg4fX0sIklzVmlzaWJsZSI6dHJ1ZSwiV2lkdGgiOjAuMCwiSGVpZ2h0IjoxNi4wLCJCb3JkZXJTdHlsZSI6eyIkaWQiOiI3MzIiLCJMaW5lQ29sb3IiOnsiJGlkIjoiNzMzIiwiJHR5cGUiOiJOTFJFLkNvbW1vbi5Eb20uU29saWRDb2xvckJydXNoLCBOTFJFLkNvbW1vbiIsIkNvbG9yIjp7IiRpZCI6IjczNCIsIkEiOjI1NSwiUiI6MjU1LCJHIjowLCJCIjowfX0sIkxpbmVXZWlnaHQiOjAuMCwiTGluZVR5cGUiOjAsIlBhcmVudFN0eWxlIjpudWxsfSwiUGFyZW50U3R5bGUiOm51bGx9LCJUaXRsZVN0eWxlIjp7IiRpZCI6IjczNSIsIkZvbnRTZXR0aW5ncyI6eyIkaWQiOiI3MzYiLCJGb250U2l6ZSI6MTAsIkZvbnROYW1lIjoiQXJpYWwiLCJJc0JvbGQiOnRydWUsIklzSXRhbGljIjpmYWxzZSwiSXNVbmRlcmxpbmVkIjpmYWxzZSwiUGFyZW50U3R5bGUiOm51bGx9LCJBdXRvU2l6ZSI6MCwiRm9yZWdyb3VuZCI6eyIkaWQiOiI3MzciLCJDb2xvciI6eyIkaWQiOiI3MzgiLCJBIjoyNTUsIlIiOjAsIkciOjAsIkIiOjB9fSwiTWF4V2lkdGgiOjk2MC4wLCJNYXhIZWlnaHQiOiJJbmZpbml0eSIsIlNtYXJ0Rm9yZWdyb3VuZElzQWN0aXZlIjpmYWxzZSwiSG9yaXpvbnRhbEFsaWdubWVudCI6MCwiVmVydGljYWxBbGlnbm1lbnQiOjAsIlNtYXJ0Rm9yZWdyb3VuZCI6bnVsbCwiQmFja2dyb3VuZEZpbGxUeXBlIjowLCJNYXJnaW4iOnsiJGlkIjoiNzM5IiwiVG9wIjowLjAsIkxlZnQiOjAuMCwiUmlnaHQiOjAuMCwiQm90dG9tIjowLjB9LCJQYWRkaW5nIjp7IiRpZCI6Ijc0MCIsIlRvcCI6MC4wLCJMZWZ0IjowLjAsIlJpZ2h0IjowLjAsIkJvdHRvbSI6MC4wfSwiQmFja2dyb3VuZCI6eyIkaWQiOiI3NDEiLCJDb2xvciI6eyIkcmVmIjoiNzExIn19LCJJc1Zpc2libGUiOnRydWUsIldpZHRoIjowLjAsIkhlaWdodCI6MC4wLCJCb3JkZXJTdHlsZSI6eyIkaWQiOiI3NDIiLCJMaW5lQ29sb3IiOm51bGwsIkxpbmVXZWlnaHQiOjAuMCwiTGluZVR5cGUiOjAsIlBhcmVudFN0eWxlIjpudWxsfSwiUGFyZW50U3R5bGUiOm51bGx9LCJEYXRlU3R5bGUiOnsiJGlkIjoiNzQzIiwiRm9udFNldHRpbmdzIjp7IiRpZCI6Ijc0NCIsIkZvbnRTaXplIjo5LCJGb250TmFtZSI6IkFyaWFsIiwiSXNCb2xkIjpmYWxzZSwiSXNJdGFsaWMiOmZhbHNlLCJJc1VuZGVybGluZWQiOmZhbHNlLCJQYXJlbnRTdHlsZSI6bnVsbH0sIkF1dG9TaXplIjowLCJGb3JlZ3JvdW5kIjp7IiRpZCI6Ijc0NSIsIkNvbG9yIjp7IiRpZCI6Ijc0NiIsIkEiOjI1NSwiUiI6NjgsIkciOjg0LCJCIjoxMDZ9fSwiTWF4V2lkdGgiOjk2MC4wLCJNYXhIZWlnaHQiOiJJbmZpbml0eSIsIlNtYXJ0Rm9yZWdyb3VuZElzQWN0aXZlIjpmYWxzZSwiSG9yaXpvbnRhbEFsaWdubWVudCI6MCwiVmVydGljYWxBbGlnbm1lbnQiOjAsIlNtYXJ0Rm9yZWdyb3VuZCI6bnVsbCwiQmFja2dyb3VuZEZpbGxUeXBlIjowLCJNYXJnaW4iOnsiJGlkIjoiNzQ3IiwiVG9wIjowLjAsIkxlZnQiOjAuMCwiUmlnaHQiOjAuMCwiQm90dG9tIjowLjB9LCJQYWRkaW5nIjp7IiRpZCI6Ijc0OCIsIlRvcCI6MC4wLCJMZWZ0IjowLjAsIlJpZ2h0IjowLjAsIkJvdHRvbSI6MC4wfSwiQmFja2dyb3VuZCI6eyIkaWQiOiI3NDkiLCJDb2xvciI6eyIkcmVmIjoiNzExIn19LCJJc1Zpc2libGUiOnRydWUsIldpZHRoIjowLjAsIkhlaWdodCI6MC4wLCJCb3JkZXJTdHlsZSI6eyIkaWQiOiI3NTAiLCJMaW5lQ29sb3IiOm51bGwsIkxpbmVXZWlnaHQiOjAuMCwiTGluZVR5cGUiOjAsIlBhcmVudFN0eWxlIjpudWxsfSwiUGFyZW50U3R5bGUiOm51bGx9LCJEYXRlRm9ybWF0Ijp7IiRpZCI6Ijc1MSIsIkZvcm1hdFN0cmluZyI6Ik1NTSBkIiwiU2VwYXJhdG9yIjoiLyIsIlVzZUludGVybmF0aW9uYWxEYXRlRm9ybWF0IjpmYWxzZSwiRGF0ZUlzVmlzaWJsZSI6dHJ1ZSwiVGltZUlzVmlzaWJsZSI6ZmFsc2UsIkhvdXJEaWdpdHMiOjEsIkFtUG1EZXNpZ25hdG9yIjoyLCJUcmltMDBNaW51dGVzIjpmYWxzZSwiTGFzdEtub3duVmlzaWJpbGl0eVN0YXRlIjp7IiRpZCI6Ijc1MiIsIkRhdGVQYXJ0SXNWaXNpYmxlIjpmYWxzZSwiVGltZVBhcnRJc1Zpc2libGUiOmZhbHNlfX0sIldlZWtOdW1iZXJpbmciOnsiJGlkIjoiNzUzIiwiRm9ybWF0IjowLCJJc1Zpc2libGUiOmZhbHNlLCJMYXN0S25vd25WaXNpYmlsaXR5U3RhdGUiOmZhbHNlfSwiSXNWaXNpYmxlIjpmYWxzZSwiUGFyZW50U3R5bGUiOm51bGx9LCJJbmRleCI6MTUsIlNtYXJ0RHVyYXRpb25BY3RpdmF0ZWQiOmZhbHNlLCJEYXRlRm9ybWF0Ijp7IiRyZWYiOiI3NTEifSwiV2Vla051bWJlcmluZyI6eyIkaWQiOiI3NTQiLCJGb3JtYXQiOjAsIklzVmlzaWJsZSI6ZmFsc2UsIkxhc3RLbm93blZpc2liaWxpdHlTdGF0ZSI6ZmFsc2V9LCJJZCI6IjI5OTM3NTdmLThlYzctNGVlNS04NjU5LWMwMWY0YjlmMDliNiIsIkltcG9ydElkIjpudWxsLCJUaXRsZSI6IkRhdGEgY29sbGVjdGlvbiBtb2RlbCIsIk5vdGUiOm51bGwsIkh5cGVybGluayI6eyIkaWQiOiI3NTUiLCJBZGRyZXNzIjoiIiwiU3ViQWRkcmVzcyI6IiJ9LCJJc0NoYW5nZWQiOmZhbHNlLCJJc05ldyI6ZmFsc2V9LHsiJGlkIjoiNzU2IiwiR3JvdXBOYW1lIjpudWxsLCJTdGFydERhdGUiOiIyMDIyLTA2LTAxVDAwOjAwOjAwWiIsIkVuZERhdGUiOiIyMDIyLTA2LTEzVDIzOjU5OjAwWiIsIlBlcmNlbnRhZ2VDb21wbGV0ZSI6MC4wLCJTdHlsZSI6eyIkaWQiOiI3NTciLCJTaGFwZSI6MywiU2hhcGVUaGlja25lc3MiOjMsIkR1cmF0aW9uRm9ybWF0IjowLCJJbmNsdWRlTm9uV29ya2luZ0RheXNJbkR1cmF0aW9uIjpmYWxzZSwiUGVyY2VudGFnZUNvbXBsZXRlU3R5bGUiOnsiJGlkIjoiNzU4IiwiRm9udFNldHRpbmdzIjp7IiRpZCI6Ijc1OSIsIkZvbnRTaXplIjo5LCJGb250TmFtZSI6IkFyaWFsIiwiSXNCb2xkIjpmYWxzZSwiSXNJdGFsaWMiOmZhbHNlLCJJc1VuZGVybGluZWQiOmZhbHNlLCJQYXJlbnRTdHlsZSI6bnVsbH0sIkF1dG9TaXplIjowLCJGb3JlZ3JvdW5kIjp7IiRyZWYiOiI5NCJ9LCJNYXhXaWR0aCI6OTYwLjAsIk1heEhlaWdodCI6IkluZmluaXR5IiwiU21hcnRGb3JlZ3JvdW5kSXNBY3RpdmUiOmZhbHNlLCJIb3Jpem9udGFsQWxpZ25tZW50IjowLCJWZXJ0aWNhbEFsaWdubWVudCI6MCwiU21hcnRGb3JlZ3JvdW5kIjpudWxsLCJCYWNrZ3JvdW5kRmlsbFR5cGUiOjAsIk1hcmdpbiI6eyIkaWQiOiI3NjAiLCJUb3AiOjAuMCwiTGVmdCI6MC4wLCJSaWdodCI6MC4wLCJCb3R0b20iOjAuMH0sIlBhZGRpbmciOnsiJGlkIjoiNzYxIiwiVG9wIjowLjAsIkxlZnQiOjAuMCwiUmlnaHQiOjAuMCwiQm90dG9tIjowLjB9LCJCYWNrZ3JvdW5kIjp7IiRyZWYiOiI5OCJ9LCJJc1Zpc2libGUiOnRydWUsIldpZHRoIjowLjAsIkhlaWdodCI6MC4wLCJCb3JkZXJTdHlsZSI6eyIkaWQiOiI3NjIiLCJMaW5lQ29sb3IiOm51bGwsIkxpbmVXZWlnaHQiOjAuMCwiTGluZVR5cGUiOjAsIlBhcmVudFN0eWxlIjpudWxsfSwiUGFyZW50U3R5bGUiOm51bGx9LCJEdXJhdGlvblN0eWxlIjp7IiRpZCI6Ijc2MyIsIkZvbnRTZXR0aW5ncyI6eyIkaWQiOiI3NjQiLCJGb250U2l6ZSI6OCwiRm9udE5hbWUiOiJBcmlhbCIsIklzQm9sZCI6ZmFsc2UsIklzSXRhbGljIjpmYWxzZSwiSXNVbmRlcmxpbmVkIjpmYWxzZSwiUGFyZW50U3R5bGUiOm51bGx9LCJBdXRvU2l6ZSI6MCwiRm9yZWdyb3VuZCI6eyIkaWQiOiI3NjUiLCJDb2xvciI6eyIkaWQiOiI3NjYiLCJBIjoyNTUsIlIiOjExNSwiRyI6MTE1LCJCIjoxMTV9fSwiTWF4V2lkdGgiOjk2MC4wLCJNYXhIZWlnaHQiOiJJbmZpbml0eSIsIlNtYXJ0Rm9yZWdyb3VuZElzQWN0aXZlIjpmYWxzZSwiSG9yaXpvbnRhbEFsaWdubWVudCI6MCwiVmVydGljYWxBbGlnbm1lbnQiOjAsIlNtYXJ0Rm9yZWdyb3VuZCI6bnVsbCwiQmFja2dyb3VuZEZpbGxUeXBlIjowLCJNYXJnaW4iOnsiJGlkIjoiNzY3IiwiVG9wIjowLjAsIkxlZnQiOjAuMCwiUmlnaHQiOjAuMCwiQm90dG9tIjowLjB9LCJQYWRkaW5nIjp7IiRpZCI6Ijc2OCIsIlRvcCI6MC4wLCJMZWZ0IjowLjAsIlJpZ2h0IjowLjAsIkJvdHRvbSI6MC4wfSwiQmFja2dyb3VuZCI6eyIkcmVmIjoiMTA1In0sIklzVmlzaWJsZSI6dHJ1ZSwiV2lkdGgiOjAuMCwiSGVpZ2h0IjowLjAsIkJvcmRlclN0eWxlIjp7IiRpZCI6Ijc2OSIsIkxpbmVDb2xvciI6bnVsbCwiTGluZVdlaWdodCI6MC4wLCJMaW5lVHlwZSI6MCwiUGFyZW50U3R5bGUiOm51bGx9LCJQYXJlbnRTdHlsZSI6bnVsbH0sIkhvcml6b250YWxDb25uZWN0b3JTdHlsZSI6eyIkaWQiOiI3NzAiLCJMaW5lQ29sb3IiOnsiJHJlZiI6IjEwNyJ9LCJMaW5lV2VpZ2h0IjoxLjAsIkxpbmVUeXBlIjowLCJQYXJlbnRTdHlsZSI6bnVsbH0sIlZlcnRpY2FsQ29ubmVjdG9yU3R5bGUiOnsiJGlkIjoiNzcxIiwiTGluZUNvbG9yIjp7IiRyZWYiOiIxMTAifSwiTGluZVdlaWdodCI6MC4wLCJMaW5lVHlwZSI6MCwiUGFyZW50U3R5bGUiOm51bGx9LCJNYXJnaW4iOm51bGwsIlN0YXJ0RGF0ZVBvc2l0aW9uIjo2LCJFbmREYXRlUG9zaXRpb24iOjYsIkRhdGVJc1Zpc2libGUiOmZhbHNlLCJUaXRsZVBvc2l0aW9uIjo0LCJEdXJhdGlvblBvc2l0aW9uIjozLCJQZXJjZW50YWdlQ29tcGxldGVkUG9zaXRpb24iOjYsIlNwYWNpbmciOjMsIklzQmVsb3dUaW1lYmFuZCI6ZmFsc2UsIlBlcmNlbnRhZ2VDb21wbGV0ZVNoYXBlT3BhY2l0eSI6MzUsIlNoYXBlU3R5bGUiOnsiJGlkIjoiNzcyIiwiTWFyZ2luIjp7IiRpZCI6Ijc3MyIsIlRvcCI6MC4wLCJMZWZ0Ijo0LjAsIlJpZ2h0Ijo0LjAsIkJvdHRvbSI6MC4wfSwiUGFkZGluZyI6eyIkaWQiOiI3NzQiLCJUb3AiOjAuMCwiTGVmdCI6MC4wLCJSaWdodCI6MC4wLCJCb3R0b20iOjAuMH0sIkJhY2tncm91bmQiOnsiJGlkIjoiNzc1IiwiQ29sb3IiOnsiJGlkIjoiNzc2IiwiQSI6MjU1LCJSIjoxMDcsIkciOjE3MCwiQiI6MTE3fX0sIklzVmlzaWJsZSI6dHJ1ZSwiV2lkdGgiOjAuMCwiSGVpZ2h0IjoxNC4wLCJCb3JkZXJTdHlsZSI6eyIkaWQiOiI3NzciLCJMaW5lQ29sb3IiOnsiJHJlZiI6IjExOCJ9LCJMaW5lV2VpZ2h0IjowLjAsIkxpbmVUeXBlIjowLCJQYXJlbnRTdHlsZSI6bnVsbH0sIlBhcmVudFN0eWxlIjpudWxsfSwiVGl0bGVTdHlsZSI6eyIkaWQiOiI3NzgiLCJGb250U2V0dGluZ3MiOnsiJGlkIjoiNzc5IiwiRm9udFNpemUiOjksIkZvbnROYW1lIjoiQXJpYWwiLCJJc0JvbGQiOnRydWUsIklzSXRhbGljIjpmYWxzZSwiSXNVbmRlcmxpbmVkIjpmYWxzZSwiUGFyZW50U3R5bGUiOm51bGx9LCJBdXRvU2l6ZSI6MCwiRm9yZWdyb3VuZCI6eyIkaWQiOiI3ODAiLCJDb2xvciI6eyIkcmVmIjoiMTIzIn19LCJNYXhXaWR0aCI6OTYwLjAsIk1heEhlaWdodCI6IkluZmluaXR5IiwiU21hcnRGb3JlZ3JvdW5kSXNBY3RpdmUiOmZhbHNlLCJIb3Jpem9udGFsQWxpZ25tZW50IjowLCJWZXJ0aWNhbEFsaWdubWVudCI6MCwiU21hcnRGb3JlZ3JvdW5kIjpudWxsLCJCYWNrZ3JvdW5kRmlsbFR5cGUiOjAsIk1hcmdpbiI6eyIkaWQiOiI3ODEiLCJUb3AiOjAuMCwiTGVmdCI6MC4wLCJSaWdodCI6MC4wLCJCb3R0b20iOjAuMH0sIlBhZGRpbmciOnsiJGlkIjoiNzgyIiwiVG9wIjowLjAsIkxlZnQiOjAuMCwiUmlnaHQiOjAuMCwiQm90dG9tIjowLjB9LCJCYWNrZ3JvdW5kIjp7IiRyZWYiOiIxMjYifSwiSXNWaXNpYmxlIjp0cnVlLCJXaWR0aCI6MC4wLCJIZWlnaHQiOjAuMCwiQm9yZGVyU3R5bGUiOnsiJGlkIjoiNzgzIiwiTGluZUNvbG9yIjpudWxsLCJMaW5lV2VpZ2h0IjowLjAsIkxpbmVUeXBlIjowLCJQYXJlbnRTdHlsZSI6bnVsbH0sIlBhcmVudFN0eWxlIjpudWxsfSwiRGF0ZVN0eWxlIjp7IiRpZCI6Ijc4NCIsIkZvbnRTZXR0aW5ncyI6eyIkaWQiOiI3ODUiLCJGb250U2l6ZSI6OSwiRm9udE5hbWUiOiJBcmlhbCIsIklzQm9sZCI6ZmFsc2UsIklzSXRhbGljIjpmYWxzZSwiSXNVbmRlcmxpbmVkIjpmYWxzZSwiUGFyZW50U3R5bGUiOm51bGx9LCJBdXRvU2l6ZSI6MCwiRm9yZWdyb3VuZCI6eyIkaWQiOiI3ODYiLCJDb2xvciI6eyIkcmVmIjoiMTMwIn19LCJNYXhXaWR0aCI6OTYwLjAsIk1heEhlaWdodCI6IkluZmluaXR5IiwiU21hcnRGb3JlZ3JvdW5kSXNBY3RpdmUiOmZhbHNlLCJIb3Jpem9udGFsQWxpZ25tZW50IjowLCJWZXJ0aWNhbEFsaWdubWVudCI6MCwiU21hcnRGb3JlZ3JvdW5kIjpudWxsLCJCYWNrZ3JvdW5kRmlsbFR5cGUiOjAsIk1hcmdpbiI6eyIkaWQiOiI3ODciLCJUb3AiOjAuMCwiTGVmdCI6MC4wLCJSaWdodCI6MC4wLCJCb3R0b20iOjAuMH0sIlBhZGRpbmciOnsiJGlkIjoiNzg4IiwiVG9wIjowLjAsIkxlZnQiOjAuMCwiUmlnaHQiOjAuMCwiQm90dG9tIjowLjB9LCJCYWNrZ3JvdW5kIjp7IiRyZWYiOiIxMzMifSwiSXNWaXNpYmxlIjpmYWxzZSwiV2lkdGgiOjAuMCwiSGVpZ2h0IjowLjAsIkJvcmRlclN0eWxlIjp7IiRpZCI6Ijc4OSIsIkxpbmVDb2xvciI6bnVsbCwiTGluZVdlaWdodCI6MC4wLCJMaW5lVHlwZSI6MCwiUGFyZW50U3R5bGUiOm51bGx9LCJQYXJlbnRTdHlsZSI6bnVsbH0sIkRhdGVGb3JtYXQiOnsiJGlkIjoiNzkwIiwiRm9ybWF0U3RyaW5nIjoiTU1NIGQiLCJTZXBhcmF0b3IiOiIvIiwiVXNlSW50ZXJuYXRpb25hbERhdGVGb3JtYXQiOmZhbHNlLCJEYXRlSXNWaXNpYmxlIjp0cnVlLCJUaW1lSXNWaXNpYmxlIjpmYWxzZSwiSG91ckRpZ2l0cyI6MSwiQW1QbURlc2lnbmF0b3IiOjIsIlRyaW0wME1pbnV0ZXMiOmZhbHNlLCJMYXN0S25vd25WaXNpYmlsaXR5U3RhdGUiOnsiJHJlZiI6IjEzNSJ9fSwiV2Vla051bWJlcmluZyI6eyIkaWQiOiI3OTEiLCJGb3JtYXQiOjAsIklzVmlzaWJsZSI6ZmFsc2UsIkxhc3RLbm93blZpc2liaWxpdHlTdGF0ZSI6ZmFsc2V9LCJJc1Zpc2libGUiOnRydWUsIlBhcmVudFN0eWxlIjpudWxsfSwiSW5kZXgiOjE2LCJTbWFydER1cmF0aW9uQWN0aXZhdGVkIjpmYWxzZSwiRGF0ZUZvcm1hdCI6eyIkcmVmIjoiNzkwIn0sIldlZWtOdW1iZXJpbmciOnsiJGlkIjoiNzkyIiwiRm9ybWF0IjowLCJJc1Zpc2libGUiOmZhbHNlLCJMYXN0S25vd25WaXNpYmlsaXR5U3RhdGUiOmZhbHNlfSwiSWQiOiJhYTFiNGM2ZS1hNGJlLTQ5YzEtYTJiMy0xYmY4MTNlZGU5ZjAiLCJJbXBvcnRJZCI6bnVsbCwiVGl0bGUiOiJWYWxpZGF0ZSBkYXRhIGNvbGxlY3Rpb24iLCJOb3RlIjpudWxsLCJIeXBlcmxpbmsiOnsiJGlkIjoiNzkzIiwiQWRkcmVzcyI6IiIsIlN1YkFkZHJlc3MiOiIifSwiSXNDaGFuZ2VkIjpmYWxzZSwiSXNOZXciOmZhbHNlfSx7IiRpZCI6Ijc5NCIsIkdyb3VwTmFtZSI6bnVsbCwiU3RhcnREYXRlIjoiMjAyMi0wNi0xM1QwMDowMDowMFoiLCJFbmREYXRlIjoiMjAyMi0wNi0yMlQyMzo1OTowMFoiLCJQZXJjZW50YWdlQ29tcGxldGUiOjAuMCwiU3R5bGUiOnsiJGlkIjoiNzk1IiwiU2hhcGUiOjMsIlNoYXBlVGhpY2tuZXNzIjozLCJEdXJhdGlvbkZvcm1hdCI6MCwiSW5jbHVkZU5vbldvcmtpbmdEYXlzSW5EdXJhdGlvbiI6ZmFsc2UsIlBlcmNlbnRhZ2VDb21wbGV0ZVN0eWxlIjp7IiRpZCI6Ijc5NiIsIkZvbnRTZXR0aW5ncyI6eyIkaWQiOiI3OTciLCJGb250U2l6ZSI6OSwiRm9udE5hbWUiOiJBcmlhbCIsIklzQm9sZCI6ZmFsc2UsIklzSXRhbGljIjpmYWxzZSwiSXNVbmRlcmxpbmVkIjpmYWxzZSwiUGFyZW50U3R5bGUiOm51bGx9LCJBdXRvU2l6ZSI6MCwiRm9yZWdyb3VuZCI6eyIkcmVmIjoiOTQifSwiTWF4V2lkdGgiOjk2MC4wLCJNYXhIZWlnaHQiOiJJbmZpbml0eSIsIlNtYXJ0Rm9yZWdyb3VuZElzQWN0aXZlIjpmYWxzZSwiSG9yaXpvbnRhbEFsaWdubWVudCI6MCwiVmVydGljYWxBbGlnbm1lbnQiOjAsIlNtYXJ0Rm9yZWdyb3VuZCI6bnVsbCwiQmFja2dyb3VuZEZpbGxUeXBlIjowLCJNYXJnaW4iOnsiJGlkIjoiNzk4IiwiVG9wIjowLjAsIkxlZnQiOjAuMCwiUmlnaHQiOjAuMCwiQm90dG9tIjowLjB9LCJQYWRkaW5nIjp7IiRpZCI6Ijc5OSIsIlRvcCI6MC4wLCJMZWZ0IjowLjAsIlJpZ2h0IjowLjAsIkJvdHRvbSI6MC4wfSwiQmFja2dyb3VuZCI6eyIkcmVmIjoiOTgifSwiSXNWaXNpYmxlIjp0cnVlLCJXaWR0aCI6MC4wLCJIZWlnaHQiOjAuMCwiQm9yZGVyU3R5bGUiOnsiJGlkIjoiODAwIiwiTGluZUNvbG9yIjpudWxsLCJMaW5lV2VpZ2h0IjowLjAsIkxpbmVUeXBlIjowLCJQYXJlbnRTdHlsZSI6bnVsbH0sIlBhcmVudFN0eWxlIjpudWxsfSwiRHVyYXRpb25TdHlsZSI6eyIkaWQiOiI4MDEiLCJGb250U2V0dGluZ3MiOnsiJGlkIjoiODAyIiwiRm9udFNpemUiOjgsIkZvbnROYW1lIjoiQXJpYWwiLCJJc0JvbGQiOmZhbHNlLCJJc0l0YWxpYyI6ZmFsc2UsIklzVW5kZXJsaW5lZCI6ZmFsc2UsIlBhcmVudFN0eWxlIjpudWxsfSwiQXV0b1NpemUiOjAsIkZvcmVncm91bmQiOnsiJGlkIjoiODAzIiwiQ29sb3IiOnsiJGlkIjoiODA0IiwiQSI6MjU1LCJSIjoxMTUsIkciOjExNSwiQiI6MTE1fX0sIk1heFdpZHRoIjo5NjAuMCwiTWF4SGVpZ2h0IjoiSW5maW5pdHkiLCJTbWFydEZvcmVncm91bmRJc0FjdGl2ZSI6ZmFsc2UsIkhvcml6b250YWxBbGlnbm1lbnQiOjAsIlZlcnRpY2FsQWxpZ25tZW50IjowLCJTbWFydEZvcmVncm91bmQiOm51bGwsIkJhY2tncm91bmRGaWxsVHlwZSI6MCwiTWFyZ2luIjp7IiRpZCI6IjgwNSIsIlRvcCI6MC4wLCJMZWZ0IjowLjAsIlJpZ2h0IjowLjAsIkJvdHRvbSI6MC4wfSwiUGFkZGluZyI6eyIkaWQiOiI4MDYiLCJUb3AiOjAuMCwiTGVmdCI6MC4wLCJSaWdodCI6MC4wLCJCb3R0b20iOjAuMH0sIkJhY2tncm91bmQiOnsiJHJlZiI6IjEwNSJ9LCJJc1Zpc2libGUiOnRydWUsIldpZHRoIjowLjAsIkhlaWdodCI6MC4wLCJCb3JkZXJTdHlsZSI6eyIkaWQiOiI4MDciLCJMaW5lQ29sb3IiOm51bGwsIkxpbmVXZWlnaHQiOjAuMCwiTGluZVR5cGUiOjAsIlBhcmVudFN0eWxlIjpudWxsfSwiUGFyZW50U3R5bGUiOm51bGx9LCJIb3Jpem9udGFsQ29ubmVjdG9yU3R5bGUiOnsiJGlkIjoiODA4IiwiTGluZUNvbG9yIjp7IiRyZWYiOiIxMDcifSwiTGluZVdlaWdodCI6MS4wLCJMaW5lVHlwZSI6MCwiUGFyZW50U3R5bGUiOm51bGx9LCJWZXJ0aWNhbENvbm5lY3RvclN0eWxlIjp7IiRpZCI6IjgwOSIsIkxpbmVDb2xvciI6eyIkcmVmIjoiMTEwIn0sIkxpbmVXZWlnaHQiOjAuMCwiTGluZVR5cGUiOjAsIlBhcmVudFN0eWxlIjpudWxsfSwiTWFyZ2luIjpudWxsLCJTdGFydERhdGVQb3NpdGlvbiI6NiwiRW5kRGF0ZVBvc2l0aW9uIjo2LCJEYXRlSXNWaXNpYmxlIjpmYWxzZSwiVGl0bGVQb3NpdGlvbiI6NCwiRHVyYXRpb25Qb3NpdGlvbiI6MywiUGVyY2VudGFnZUNvbXBsZXRlZFBvc2l0aW9uIjo2LCJTcGFjaW5nIjozLCJJc0JlbG93VGltZWJhbmQiOmZhbHNlLCJQZXJjZW50YWdlQ29tcGxldGVTaGFwZU9wYWNpdHkiOjM1LCJTaGFwZVN0eWxlIjp7IiRpZCI6IjgxMCIsIk1hcmdpbiI6eyIkaWQiOiI4MTEiLCJUb3AiOjAuMCwiTGVmdCI6NC4wLCJSaWdodCI6NC4wLCJCb3R0b20iOjAuMH0sIlBhZGRpbmciOnsiJGlkIjoiODEyIiwiVG9wIjowLjAsIkxlZnQiOjAuMCwiUmlnaHQiOjAuMCwiQm90dG9tIjowLjB9LCJCYWNrZ3JvdW5kIjp7IiRpZCI6IjgxMyIsIkNvbG9yIjp7IiRpZCI6IjgxNCIsIkEiOjI1NSwiUiI6MTEyLCJHIjoxNzMsIkIiOjcxfX0sIklzVmlzaWJsZSI6dHJ1ZSwiV2lkdGgiOjAuMCwiSGVpZ2h0IjoxNC4wLCJCb3JkZXJTdHlsZSI6eyIkaWQiOiI4MTUiLCJMaW5lQ29sb3IiOnsiJHJlZiI6IjExOCJ9LCJMaW5lV2VpZ2h0IjowLjAsIkxpbmVUeXBlIjowLCJQYXJlbnRTdHlsZSI6bnVsbH0sIlBhcmVudFN0eWxlIjpudWxsfSwiVGl0bGVTdHlsZSI6eyIkaWQiOiI4MTYiLCJGb250U2V0dGluZ3MiOnsiJGlkIjoiODE3IiwiRm9udFNpemUiOjksIkZvbnROYW1lIjoiQXJpYWwiLCJJc0JvbGQiOnRydWUsIklzSXRhbGljIjpmYWxzZSwiSXNVbmRlcmxpbmVkIjpmYWxzZSwiUGFyZW50U3R5bGUiOm51bGx9LCJBdXRvU2l6ZSI6MCwiRm9yZWdyb3VuZCI6eyIkaWQiOiI4MTgiLCJDb2xvciI6eyIkcmVmIjoiMTIzIn19LCJNYXhXaWR0aCI6OTYwLjAsIk1heEhlaWdodCI6IkluZmluaXR5IiwiU21hcnRGb3JlZ3JvdW5kSXNBY3RpdmUiOmZhbHNlLCJIb3Jpem9udGFsQWxpZ25tZW50IjowLCJWZXJ0aWNhbEFsaWdubWVudCI6MCwiU21hcnRGb3JlZ3JvdW5kIjpudWxsLCJCYWNrZ3JvdW5kRmlsbFR5cGUiOjAsIk1hcmdpbiI6eyIkaWQiOiI4MTkiLCJUb3AiOjAuMCwiTGVmdCI6MC4wLCJSaWdodCI6MC4wLCJCb3R0b20iOjAuMH0sIlBhZGRpbmciOnsiJGlkIjoiODIwIiwiVG9wIjowLjAsIkxlZnQiOjAuMCwiUmlnaHQiOjAuMCwiQm90dG9tIjowLjB9LCJCYWNrZ3JvdW5kIjp7IiRyZWYiOiIxMjYifSwiSXNWaXNpYmxlIjp0cnVlLCJXaWR0aCI6MC4wLCJIZWlnaHQiOjAuMCwiQm9yZGVyU3R5bGUiOnsiJGlkIjoiODIxIiwiTGluZUNvbG9yIjpudWxsLCJMaW5lV2VpZ2h0IjowLjAsIkxpbmVUeXBlIjowLCJQYXJlbnRTdHlsZSI6bnVsbH0sIlBhcmVudFN0eWxlIjpudWxsfSwiRGF0ZVN0eWxlIjp7IiRpZCI6IjgyMiIsIkZvbnRTZXR0aW5ncyI6eyIkaWQiOiI4MjMiLCJGb250U2l6ZSI6OSwiRm9udE5hbWUiOiJBcmlhbCIsIklzQm9sZCI6ZmFsc2UsIklzSXRhbGljIjpmYWxzZSwiSXNVbmRlcmxpbmVkIjpmYWxzZSwiUGFyZW50U3R5bGUiOm51bGx9LCJBdXRvU2l6ZSI6MCwiRm9yZWdyb3VuZCI6eyIkaWQiOiI4MjQiLCJDb2xvciI6eyIkcmVmIjoiMTMwIn19LCJNYXhXaWR0aCI6OTYwLjAsIk1heEhlaWdodCI6IkluZmluaXR5IiwiU21hcnRGb3JlZ3JvdW5kSXNBY3RpdmUiOmZhbHNlLCJIb3Jpem9udGFsQWxpZ25tZW50IjowLCJWZXJ0aWNhbEFsaWdubWVudCI6MCwiU21hcnRGb3JlZ3JvdW5kIjpudWxsLCJCYWNrZ3JvdW5kRmlsbFR5cGUiOjAsIk1hcmdpbiI6eyIkaWQiOiI4MjUiLCJUb3AiOjAuMCwiTGVmdCI6MC4wLCJSaWdodCI6MC4wLCJCb3R0b20iOjAuMH0sIlBhZGRpbmciOnsiJGlkIjoiODI2IiwiVG9wIjowLjAsIkxlZnQiOjAuMCwiUmlnaHQiOjAuMCwiQm90dG9tIjowLjB9LCJCYWNrZ3JvdW5kIjp7IiRyZWYiOiIxMzMifSwiSXNWaXNpYmxlIjpmYWxzZSwiV2lkdGgiOjAuMCwiSGVpZ2h0IjowLjAsIkJvcmRlclN0eWxlIjp7IiRpZCI6IjgyNyIsIkxpbmVDb2xvciI6bnVsbCwiTGluZVdlaWdodCI6MC4wLCJMaW5lVHlwZSI6MCwiUGFyZW50U3R5bGUiOm51bGx9LCJQYXJlbnRTdHlsZSI6bnVsbH0sIkRhdGVGb3JtYXQiOnsiJGlkIjoiODI4IiwiRm9ybWF0U3RyaW5nIjoiTU1NIGQiLCJTZXBhcmF0b3IiOiIvIiwiVXNlSW50ZXJuYXRpb25hbERhdGVGb3JtYXQiOmZhbHNlLCJEYXRlSXNWaXNpYmxlIjp0cnVlLCJUaW1lSXNWaXNpYmxlIjpmYWxzZSwiSG91ckRpZ2l0cyI6MSwiQW1QbURlc2lnbmF0b3IiOjIsIlRyaW0wME1pbnV0ZXMiOmZhbHNlLCJMYXN0S25vd25WaXNpYmlsaXR5U3RhdGUiOnsiJHJlZiI6IjEzNSJ9fSwiV2Vla051bWJlcmluZyI6eyIkaWQiOiI4MjkiLCJGb3JtYXQiOjAsIklzVmlzaWJsZSI6ZmFsc2UsIkxhc3RLbm93blZpc2liaWxpdHlTdGF0ZSI6ZmFsc2V9LCJJc1Zpc2libGUiOnRydWUsIlBhcmVudFN0eWxlIjpudWxsfSwiSW5kZXgiOjE3LCJTbWFydER1cmF0aW9uQWN0aXZhdGVkIjpmYWxzZSwiRGF0ZUZvcm1hdCI6eyIkcmVmIjoiODI4In0sIldlZWtOdW1iZXJpbmciOnsiJGlkIjoiODMwIiwiRm9ybWF0IjowLCJJc1Zpc2libGUiOmZhbHNlLCJMYXN0S25vd25WaXNpYmlsaXR5U3RhdGUiOmZhbHNlfSwiSWQiOiIxOTA5YjkwNy04ODhiLTRiZDYtYTU5Yi1jMGQxYmUyMzU2MDQiLCJJbXBvcnRJZCI6bnVsbCwiVGl0bGUiOiJBbmFseXNpcyIsIk5vdGUiOm51bGwsIkh5cGVybGluayI6eyIkaWQiOiI4MzEiLCJBZGRyZXNzIjoiIiwiU3ViQWRkcmVzcyI6IiJ9LCJJc0NoYW5nZWQiOmZhbHNlLCJJc05ldyI6ZmFsc2V9LHsiJGlkIjoiODMyIiwiR3JvdXBOYW1lIjpudWxsLCJTdGFydERhdGUiOiIyMDIyLTA2LTE0VDAwOjAwOjAwWiIsIkVuZERhdGUiOiIyMDIyLTA2LTE4VDIzOjU5OjAwWiIsIlBlcmNlbnRhZ2VDb21wbGV0ZSI6MC4wLCJTdHlsZSI6eyIkaWQiOiI4MzMiLCJTaGFwZSI6MywiU2hhcGVUaGlja25lc3MiOjMsIkR1cmF0aW9uRm9ybWF0IjowLCJJbmNsdWRlTm9uV29ya2luZ0RheXNJbkR1cmF0aW9uIjpmYWxzZSwiUGVyY2VudGFnZUNvbXBsZXRlU3R5bGUiOnsiJGlkIjoiODM0IiwiRm9udFNldHRpbmdzIjp7IiRpZCI6IjgzNSIsIkZvbnRTaXplIjo5LCJGb250TmFtZSI6IkFyaWFsIiwiSXNCb2xkIjpmYWxzZSwiSXNJdGFsaWMiOmZhbHNlLCJJc1VuZGVybGluZWQiOmZhbHNlLCJQYXJlbnRTdHlsZSI6bnVsbH0sIkF1dG9TaXplIjowLCJGb3JlZ3JvdW5kIjp7IiRyZWYiOiI5NCJ9LCJNYXhXaWR0aCI6OTYwLjAsIk1heEhlaWdodCI6IkluZmluaXR5IiwiU21hcnRGb3JlZ3JvdW5kSXNBY3RpdmUiOmZhbHNlLCJIb3Jpem9udGFsQWxpZ25tZW50IjowLCJWZXJ0aWNhbEFsaWdubWVudCI6MCwiU21hcnRGb3JlZ3JvdW5kIjpudWxsLCJCYWNrZ3JvdW5kRmlsbFR5cGUiOjAsIk1hcmdpbiI6eyIkaWQiOiI4MzYiLCJUb3AiOjAuMCwiTGVmdCI6MC4wLCJSaWdodCI6MC4wLCJCb3R0b20iOjAuMH0sIlBhZGRpbmciOnsiJGlkIjoiODM3IiwiVG9wIjowLjAsIkxlZnQiOjAuMCwiUmlnaHQiOjAuMCwiQm90dG9tIjowLjB9LCJCYWNrZ3JvdW5kIjp7IiRyZWYiOiI5OCJ9LCJJc1Zpc2libGUiOnRydWUsIldpZHRoIjowLjAsIkhlaWdodCI6MC4wLCJCb3JkZXJTdHlsZSI6eyIkaWQiOiI4MzgiLCJMaW5lQ29sb3IiOm51bGwsIkxpbmVXZWlnaHQiOjAuMCwiTGluZVR5cGUiOjAsIlBhcmVudFN0eWxlIjpudWxsfSwiUGFyZW50U3R5bGUiOm51bGx9LCJEdXJhdGlvblN0eWxlIjp7IiRpZCI6IjgzOSIsIkZvbnRTZXR0aW5ncyI6eyIkaWQiOiI4NDAiLCJGb250U2l6ZSI6OCwiRm9udE5hbWUiOiJBcmlhbCIsIklzQm9sZCI6ZmFsc2UsIklzSXRhbGljIjpmYWxzZSwiSXNVbmRlcmxpbmVkIjpmYWxzZSwiUGFyZW50U3R5bGUiOm51bGx9LCJBdXRvU2l6ZSI6MCwiRm9yZWdyb3VuZCI6eyIkaWQiOiI4NDEiLCJDb2xvciI6eyIkaWQiOiI4NDIiLCJBIjoyNTUsIlIiOjExNSwiRyI6MTE1LCJCIjoxMTV9fSwiTWF4V2lkdGgiOjk2MC4wLCJNYXhIZWlnaHQiOiJJbmZpbml0eSIsIlNtYXJ0Rm9yZWdyb3VuZElzQWN0aXZlIjpmYWxzZSwiSG9yaXpvbnRhbEFsaWdubWVudCI6MCwiVmVydGljYWxBbGlnbm1lbnQiOjAsIlNtYXJ0Rm9yZWdyb3VuZCI6bnVsbCwiQmFja2dyb3VuZEZpbGxUeXBlIjowLCJNYXJnaW4iOnsiJGlkIjoiODQzIiwiVG9wIjowLjAsIkxlZnQiOjAuMCwiUmlnaHQiOjAuMCwiQm90dG9tIjowLjB9LCJQYWRkaW5nIjp7IiRpZCI6Ijg0NCIsIlRvcCI6MC4wLCJMZWZ0IjowLjAsIlJpZ2h0IjowLjAsIkJvdHRvbSI6MC4wfSwiQmFja2dyb3VuZCI6eyIkcmVmIjoiMTA1In0sIklzVmlzaWJsZSI6dHJ1ZSwiV2lkdGgiOjAuMCwiSGVpZ2h0IjowLjAsIkJvcmRlclN0eWxlIjp7IiRpZCI6Ijg0NSIsIkxpbmVDb2xvciI6bnVsbCwiTGluZVdlaWdodCI6MC4wLCJMaW5lVHlwZSI6MCwiUGFyZW50U3R5bGUiOm51bGx9LCJQYXJlbnRTdHlsZSI6bnVsbH0sIkhvcml6b250YWxDb25uZWN0b3JTdHlsZSI6eyIkaWQiOiI4NDYiLCJMaW5lQ29sb3IiOnsiJHJlZiI6IjEwNyJ9LCJMaW5lV2VpZ2h0IjoxLjAsIkxpbmVUeXBlIjowLCJQYXJlbnRTdHlsZSI6bnVsbH0sIlZlcnRpY2FsQ29ubmVjdG9yU3R5bGUiOnsiJGlkIjoiODQ3IiwiTGluZUNvbG9yIjp7IiRyZWYiOiIxMTAifSwiTGluZVdlaWdodCI6MC4wLCJMaW5lVHlwZSI6MCwiUGFyZW50U3R5bGUiOm51bGx9LCJNYXJnaW4iOm51bGwsIlN0YXJ0RGF0ZVBvc2l0aW9uIjo2LCJFbmREYXRlUG9zaXRpb24iOjYsIkRhdGVJc1Zpc2libGUiOmZhbHNlLCJUaXRsZVBvc2l0aW9uIjo0LCJEdXJhdGlvblBvc2l0aW9uIjozLCJQZXJjZW50YWdlQ29tcGxldGVkUG9zaXRpb24iOjYsIlNwYWNpbmciOjMsIklzQmVsb3dUaW1lYmFuZCI6ZmFsc2UsIlBlcmNlbnRhZ2VDb21wbGV0ZVNoYXBlT3BhY2l0eSI6MzUsIlNoYXBlU3R5bGUiOnsiJGlkIjoiODQ4IiwiTWFyZ2luIjp7IiRpZCI6Ijg0OSIsIlRvcCI6MC4wLCJMZWZ0Ijo0LjAsIlJpZ2h0Ijo0LjAsIkJvdHRvbSI6MC4wfSwiUGFkZGluZyI6eyIkaWQiOiI4NTAiLCJUb3AiOjAuMCwiTGVmdCI6MC4wLCJSaWdodCI6MC4wLCJCb3R0b20iOjAuMH0sIkJhY2tncm91bmQiOnsiJGlkIjoiODUxIiwiQ29sb3IiOnsiJGlkIjoiODUyIiwiQSI6MjU1LCJSIjoxMzIsIkciOjIyMSwiQiI6OTl9fSwiSXNWaXNpYmxlIjp0cnVlLCJXaWR0aCI6MC4wLCJIZWlnaHQiOjE0LjAsIkJvcmRlclN0eWxlIjp7IiRpZCI6Ijg1MyIsIkxpbmVDb2xvciI6eyIkcmVmIjoiMTE4In0sIkxpbmVXZWlnaHQiOjAuMCwiTGluZVR5cGUiOjAsIlBhcmVudFN0eWxlIjpudWxsfSwiUGFyZW50U3R5bGUiOm51bGx9LCJUaXRsZVN0eWxlIjp7IiRpZCI6Ijg1NCIsIkZvbnRTZXR0aW5ncyI6eyIkaWQiOiI4NTUiLCJGb250U2l6ZSI6OSwiRm9udE5hbWUiOiJBcmlhbCIsIklzQm9sZCI6dHJ1ZSwiSXNJdGFsaWMiOmZhbHNlLCJJc1VuZGVybGluZWQiOmZhbHNlLCJQYXJlbnRTdHlsZSI6bnVsbH0sIkF1dG9TaXplIjowLCJGb3JlZ3JvdW5kIjp7IiRpZCI6Ijg1NiIsIkNvbG9yIjp7IiRyZWYiOiIxMjMifX0sIk1heFdpZHRoIjo5NjAuMCwiTWF4SGVpZ2h0IjoiSW5maW5pdHkiLCJTbWFydEZvcmVncm91bmRJc0FjdGl2ZSI6ZmFsc2UsIkhvcml6b250YWxBbGlnbm1lbnQiOjAsIlZlcnRpY2FsQWxpZ25tZW50IjowLCJTbWFydEZvcmVncm91bmQiOm51bGwsIkJhY2tncm91bmRGaWxsVHlwZSI6MCwiTWFyZ2luIjp7IiRpZCI6Ijg1NyIsIlRvcCI6MC4wLCJMZWZ0IjowLjAsIlJpZ2h0IjowLjAsIkJvdHRvbSI6MC4wfSwiUGFkZGluZyI6eyIkaWQiOiI4NTgiLCJUb3AiOjAuMCwiTGVmdCI6MC4wLCJSaWdodCI6MC4wLCJCb3R0b20iOjAuMH0sIkJhY2tncm91bmQiOnsiJHJlZiI6IjEyNiJ9LCJJc1Zpc2libGUiOnRydWUsIldpZHRoIjowLjAsIkhlaWdodCI6MC4wLCJCb3JkZXJTdHlsZSI6eyIkaWQiOiI4NTkiLCJMaW5lQ29sb3IiOm51bGwsIkxpbmVXZWlnaHQiOjAuMCwiTGluZVR5cGUiOjAsIlBhcmVudFN0eWxlIjpudWxsfSwiUGFyZW50U3R5bGUiOm51bGx9LCJEYXRlU3R5bGUiOnsiJGlkIjoiODYwIiwiRm9udFNldHRpbmdzIjp7IiRpZCI6Ijg2MSIsIkZvbnRTaXplIjo5LCJGb250TmFtZSI6IkFyaWFsIiwiSXNCb2xkIjpmYWxzZSwiSXNJdGFsaWMiOmZhbHNlLCJJc1VuZGVybGluZWQiOmZhbHNlLCJQYXJlbnRTdHlsZSI6bnVsbH0sIkF1dG9TaXplIjowLCJGb3JlZ3JvdW5kIjp7IiRpZCI6Ijg2MiIsIkNvbG9yIjp7IiRyZWYiOiIxMzAifX0sIk1heFdpZHRoIjo5NjAuMCwiTWF4SGVpZ2h0IjoiSW5maW5pdHkiLCJTbWFydEZvcmVncm91bmRJc0FjdGl2ZSI6ZmFsc2UsIkhvcml6b250YWxBbGlnbm1lbnQiOjAsIlZlcnRpY2FsQWxpZ25tZW50IjowLCJTbWFydEZvcmVncm91bmQiOm51bGwsIkJhY2tncm91bmRGaWxsVHlwZSI6MCwiTWFyZ2luIjp7IiRpZCI6Ijg2MyIsIlRvcCI6MC4wLCJMZWZ0IjowLjAsIlJpZ2h0IjowLjAsIkJvdHRvbSI6MC4wfSwiUGFkZGluZyI6eyIkaWQiOiI4NjQiLCJUb3AiOjAuMCwiTGVmdCI6MC4wLCJSaWdodCI6MC4wLCJCb3R0b20iOjAuMH0sIkJhY2tncm91bmQiOnsiJHJlZiI6IjEzMyJ9LCJJc1Zpc2libGUiOmZhbHNlLCJXaWR0aCI6MC4wLCJIZWlnaHQiOjAuMCwiQm9yZGVyU3R5bGUiOnsiJGlkIjoiODY1IiwiTGluZUNvbG9yIjpudWxsLCJMaW5lV2VpZ2h0IjowLjAsIkxpbmVUeXBlIjowLCJQYXJlbnRTdHlsZSI6bnVsbH0sIlBhcmVudFN0eWxlIjpudWxsfSwiRGF0ZUZvcm1hdCI6eyIkaWQiOiI4NjYiLCJGb3JtYXRTdHJpbmciOiJNTU0gZCIsIlNlcGFyYXRvciI6Ii8iLCJVc2VJbnRlcm5hdGlvbmFsRGF0ZUZvcm1hdCI6ZmFsc2UsIkRhdGVJc1Zpc2libGUiOnRydWUsIlRpbWVJc1Zpc2libGUiOmZhbHNlLCJIb3VyRGlnaXRzIjoxLCJBbVBtRGVzaWduYXRvciI6MiwiVHJpbTAwTWludXRlcyI6ZmFsc2UsIkxhc3RLbm93blZpc2liaWxpdHlTdGF0ZSI6eyIkcmVmIjoiMTM1In19LCJXZWVrTnVtYmVyaW5nIjp7IiRpZCI6Ijg2NyIsIkZvcm1hdCI6MCwiSXNWaXNpYmxlIjpmYWxzZSwiTGFzdEtub3duVmlzaWJpbGl0eVN0YXRlIjpmYWxzZX0sIklzVmlzaWJsZSI6dHJ1ZSwiUGFyZW50U3R5bGUiOm51bGx9LCJJbmRleCI6MTgsIlNtYXJ0RHVyYXRpb25BY3RpdmF0ZWQiOmZhbHNlLCJEYXRlRm9ybWF0Ijp7IiRyZWYiOiI4NjYifSwiV2Vla051bWJlcmluZyI6eyIkaWQiOiI4NjgiLCJGb3JtYXQiOjAsIklzVmlzaWJsZSI6ZmFsc2UsIkxhc3RLbm93blZpc2liaWxpdHlTdGF0ZSI6ZmFsc2V9LCJJZCI6ImY2MDUxMmUxLTYzZWUtNDI3MS1hYjc5LTMyMDY3MDA5NjRjNyIsIkltcG9ydElkIjpudWxsLCJUaXRsZSI6IlByb2dyYW0gY2FwYWJpbGl0eSIsIk5vdGUiOm51bGwsIkh5cGVybGluayI6eyIkaWQiOiI4NjkiLCJBZGRyZXNzIjoiIiwiU3ViQWRkcmVzcyI6IiJ9LCJJc0NoYW5nZWQiOmZhbHNlLCJJc05ldyI6ZmFsc2V9LHsiJGlkIjoiODcwIiwiR3JvdXBOYW1lIjpudWxsLCJTdGFydERhdGUiOiIyMDIyLTA2LTE1VDAwOjAwOjAwWiIsIkVuZERhdGUiOiIyMDIyLTA2LTIwVDIzOjU5OjAwWiIsIlBlcmNlbnRhZ2VDb21wbGV0ZSI6MC4wLCJTdHlsZSI6eyIkaWQiOiI4NzEiLCJTaGFwZSI6MywiU2hhcGVUaGlja25lc3MiOjMsIkR1cmF0aW9uRm9ybWF0IjowLCJJbmNsdWRlTm9uV29ya2luZ0RheXNJbkR1cmF0aW9uIjpmYWxzZSwiUGVyY2VudGFnZUNvbXBsZXRlU3R5bGUiOnsiJGlkIjoiODcyIiwiRm9udFNldHRpbmdzIjp7IiRpZCI6Ijg3MyIsIkZvbnRTaXplIjo5LCJGb250TmFtZSI6IkFyaWFsIiwiSXNCb2xkIjpmYWxzZSwiSXNJdGFsaWMiOmZhbHNlLCJJc1VuZGVybGluZWQiOmZhbHNlLCJQYXJlbnRTdHlsZSI6bnVsbH0sIkF1dG9TaXplIjowLCJGb3JlZ3JvdW5kIjp7IiRyZWYiOiI5NCJ9LCJNYXhXaWR0aCI6OTYwLjAsIk1heEhlaWdodCI6IkluZmluaXR5IiwiU21hcnRGb3JlZ3JvdW5kSXNBY3RpdmUiOmZhbHNlLCJIb3Jpem9udGFsQWxpZ25tZW50IjowLCJWZXJ0aWNhbEFsaWdubWVudCI6MCwiU21hcnRGb3JlZ3JvdW5kIjpudWxsLCJCYWNrZ3JvdW5kRmlsbFR5cGUiOjAsIk1hcmdpbiI6eyIkaWQiOiI4NzQiLCJUb3AiOjAuMCwiTGVmdCI6MC4wLCJSaWdodCI6MC4wLCJCb3R0b20iOjAuMH0sIlBhZGRpbmciOnsiJGlkIjoiODc1IiwiVG9wIjowLjAsIkxlZnQiOjAuMCwiUmlnaHQiOjAuMCwiQm90dG9tIjowLjB9LCJCYWNrZ3JvdW5kIjp7IiRyZWYiOiI5OCJ9LCJJc1Zpc2libGUiOnRydWUsIldpZHRoIjowLjAsIkhlaWdodCI6MC4wLCJCb3JkZXJTdHlsZSI6eyIkaWQiOiI4NzYiLCJMaW5lQ29sb3IiOm51bGwsIkxpbmVXZWlnaHQiOjAuMCwiTGluZVR5cGUiOjAsIlBhcmVudFN0eWxlIjpudWxsfSwiUGFyZW50U3R5bGUiOm51bGx9LCJEdXJhdGlvblN0eWxlIjp7IiRpZCI6Ijg3NyIsIkZvbnRTZXR0aW5ncyI6eyIkaWQiOiI4NzgiLCJGb250U2l6ZSI6OCwiRm9udE5hbWUiOiJBcmlhbCIsIklzQm9sZCI6ZmFsc2UsIklzSXRhbGljIjpmYWxzZSwiSXNVbmRlcmxpbmVkIjpmYWxzZSwiUGFyZW50U3R5bGUiOm51bGx9LCJBdXRvU2l6ZSI6MCwiRm9yZWdyb3VuZCI6eyIkaWQiOiI4NzkiLCJDb2xvciI6eyIkaWQiOiI4ODAiLCJBIjoyNTUsIlIiOjExNSwiRyI6MTE1LCJCIjoxMTV9fSwiTWF4V2lkdGgiOjk2MC4wLCJNYXhIZWlnaHQiOiJJbmZpbml0eSIsIlNtYXJ0Rm9yZWdyb3VuZElzQWN0aXZlIjpmYWxzZSwiSG9yaXpvbnRhbEFsaWdubWVudCI6MCwiVmVydGljYWxBbGlnbm1lbnQiOjAsIlNtYXJ0Rm9yZWdyb3VuZCI6bnVsbCwiQmFja2dyb3VuZEZpbGxUeXBlIjowLCJNYXJnaW4iOnsiJGlkIjoiODgxIiwiVG9wIjowLjAsIkxlZnQiOjAuMCwiUmlnaHQiOjAuMCwiQm90dG9tIjowLjB9LCJQYWRkaW5nIjp7IiRpZCI6Ijg4MiIsIlRvcCI6MC4wLCJMZWZ0IjowLjAsIlJpZ2h0IjowLjAsIkJvdHRvbSI6MC4wfSwiQmFja2dyb3VuZCI6eyIkcmVmIjoiMTA1In0sIklzVmlzaWJsZSI6dHJ1ZSwiV2lkdGgiOjAuMCwiSGVpZ2h0IjowLjAsIkJvcmRlclN0eWxlIjp7IiRpZCI6Ijg4MyIsIkxpbmVDb2xvciI6bnVsbCwiTGluZVdlaWdodCI6MC4wLCJMaW5lVHlwZSI6MCwiUGFyZW50U3R5bGUiOm51bGx9LCJQYXJlbnRTdHlsZSI6bnVsbH0sIkhvcml6b250YWxDb25uZWN0b3JTdHlsZSI6eyIkaWQiOiI4ODQiLCJMaW5lQ29sb3IiOnsiJHJlZiI6IjEwNyJ9LCJMaW5lV2VpZ2h0IjoxLjAsIkxpbmVUeXBlIjowLCJQYXJlbnRTdHlsZSI6bnVsbH0sIlZlcnRpY2FsQ29ubmVjdG9yU3R5bGUiOnsiJGlkIjoiODg1IiwiTGluZUNvbG9yIjp7IiRyZWYiOiIxMTAifSwiTGluZVdlaWdodCI6MC4wLCJMaW5lVHlwZSI6MCwiUGFyZW50U3R5bGUiOm51bGx9LCJNYXJnaW4iOm51bGwsIlN0YXJ0RGF0ZVBvc2l0aW9uIjo2LCJFbmREYXRlUG9zaXRpb24iOjYsIkRhdGVJc1Zpc2libGUiOmZhbHNlLCJUaXRsZVBvc2l0aW9uIjo0LCJEdXJhdGlvblBvc2l0aW9uIjozLCJQZXJjZW50YWdlQ29tcGxldGVkUG9zaXRpb24iOjYsIlNwYWNpbmciOjMsIklzQmVsb3dUaW1lYmFuZCI6ZmFsc2UsIlBlcmNlbnRhZ2VDb21wbGV0ZVNoYXBlT3BhY2l0eSI6MzUsIlNoYXBlU3R5bGUiOnsiJGlkIjoiODg2IiwiTWFyZ2luIjp7IiRpZCI6Ijg4NyIsIlRvcCI6MC4wLCJMZWZ0Ijo0LjAsIlJpZ2h0Ijo0LjAsIkJvdHRvbSI6MC4wfSwiUGFkZGluZyI6eyIkaWQiOiI4ODgiLCJUb3AiOjAuMCwiTGVmdCI6MC4wLCJSaWdodCI6MC4wLCJCb3R0b20iOjAuMH0sIkJhY2tncm91bmQiOnsiJGlkIjoiODg5IiwiQ29sb3IiOnsiJGlkIjoiODkwIiwiQSI6MjU1LCJSIjoxMzIsIkciOjIyMSwiQiI6OTl9fSwiSXNWaXNpYmxlIjp0cnVlLCJXaWR0aCI6MC4wLCJIZWlnaHQiOjE0LjAsIkJvcmRlclN0eWxlIjp7IiRpZCI6Ijg5MSIsIkxpbmVDb2xvciI6eyIkcmVmIjoiMTE4In0sIkxpbmVXZWlnaHQiOjAuMCwiTGluZVR5cGUiOjAsIlBhcmVudFN0eWxlIjpudWxsfSwiUGFyZW50U3R5bGUiOm51bGx9LCJUaXRsZVN0eWxlIjp7IiRpZCI6Ijg5MiIsIkZvbnRTZXR0aW5ncyI6eyIkaWQiOiI4OTMiLCJGb250U2l6ZSI6OSwiRm9udE5hbWUiOiJBcmlhbCIsIklzQm9sZCI6dHJ1ZSwiSXNJdGFsaWMiOmZhbHNlLCJJc1VuZGVybGluZWQiOmZhbHNlLCJQYXJlbnRTdHlsZSI6bnVsbH0sIkF1dG9TaXplIjowLCJGb3JlZ3JvdW5kIjp7IiRpZCI6Ijg5NCIsIkNvbG9yIjp7IiRyZWYiOiIxMjMifX0sIk1heFdpZHRoIjo5NjAuMCwiTWF4SGVpZ2h0IjoiSW5maW5pdHkiLCJTbWFydEZvcmVncm91bmRJc0FjdGl2ZSI6ZmFsc2UsIkhvcml6b250YWxBbGlnbm1lbnQiOjAsIlZlcnRpY2FsQWxpZ25tZW50IjowLCJTbWFydEZvcmVncm91bmQiOm51bGwsIkJhY2tncm91bmRGaWxsVHlwZSI6MCwiTWFyZ2luIjp7IiRpZCI6Ijg5NSIsIlRvcCI6MC4wLCJMZWZ0IjowLjAsIlJpZ2h0IjowLjAsIkJvdHRvbSI6MC4wfSwiUGFkZGluZyI6eyIkaWQiOiI4OTYiLCJUb3AiOjAuMCwiTGVmdCI6MC4wLCJSaWdodCI6MC4wLCJCb3R0b20iOjAuMH0sIkJhY2tncm91bmQiOnsiJHJlZiI6IjEyNiJ9LCJJc1Zpc2libGUiOnRydWUsIldpZHRoIjowLjAsIkhlaWdodCI6MC4wLCJCb3JkZXJTdHlsZSI6eyIkaWQiOiI4OTciLCJMaW5lQ29sb3IiOm51bGwsIkxpbmVXZWlnaHQiOjAuMCwiTGluZVR5cGUiOjAsIlBhcmVudFN0eWxlIjpudWxsfSwiUGFyZW50U3R5bGUiOm51bGx9LCJEYXRlU3R5bGUiOnsiJGlkIjoiODk4IiwiRm9udFNldHRpbmdzIjp7IiRpZCI6Ijg5OSIsIkZvbnRTaXplIjo5LCJGb250TmFtZSI6IkFyaWFsIiwiSXNCb2xkIjpmYWxzZSwiSXNJdGFsaWMiOmZhbHNlLCJJc1VuZGVybGluZWQiOmZhbHNlLCJQYXJlbnRTdHlsZSI6bnVsbH0sIkF1dG9TaXplIjowLCJGb3JlZ3JvdW5kIjp7IiRpZCI6IjkwMCIsIkNvbG9yIjp7IiRyZWYiOiIxMzAifX0sIk1heFdpZHRoIjo5NjAuMCwiTWF4SGVpZ2h0IjoiSW5maW5pdHkiLCJTbWFydEZvcmVncm91bmRJc0FjdGl2ZSI6ZmFsc2UsIkhvcml6b250YWxBbGlnbm1lbnQiOjAsIlZlcnRpY2FsQWxpZ25tZW50IjowLCJTbWFydEZvcmVncm91bmQiOm51bGwsIkJhY2tncm91bmRGaWxsVHlwZSI6MCwiTWFyZ2luIjp7IiRpZCI6IjkwMSIsIlRvcCI6MC4wLCJMZWZ0IjowLjAsIlJpZ2h0IjowLjAsIkJvdHRvbSI6MC4wfSwiUGFkZGluZyI6eyIkaWQiOiI5MDIiLCJUb3AiOjAuMCwiTGVmdCI6MC4wLCJSaWdodCI6MC4wLCJCb3R0b20iOjAuMH0sIkJhY2tncm91bmQiOnsiJHJlZiI6IjEzMyJ9LCJJc1Zpc2libGUiOmZhbHNlLCJXaWR0aCI6MC4wLCJIZWlnaHQiOjAuMCwiQm9yZGVyU3R5bGUiOnsiJGlkIjoiOTAzIiwiTGluZUNvbG9yIjpudWxsLCJMaW5lV2VpZ2h0IjowLjAsIkxpbmVUeXBlIjowLCJQYXJlbnRTdHlsZSI6bnVsbH0sIlBhcmVudFN0eWxlIjpudWxsfSwiRGF0ZUZvcm1hdCI6eyIkaWQiOiI5MDQiLCJGb3JtYXRTdHJpbmciOiJNTU0gZCIsIlNlcGFyYXRvciI6Ii8iLCJVc2VJbnRlcm5hdGlvbmFsRGF0ZUZvcm1hdCI6ZmFsc2UsIkRhdGVJc1Zpc2libGUiOnRydWUsIlRpbWVJc1Zpc2libGUiOmZhbHNlLCJIb3VyRGlnaXRzIjoxLCJBbVBtRGVzaWduYXRvciI6MiwiVHJpbTAwTWludXRlcyI6ZmFsc2UsIkxhc3RLbm93blZpc2liaWxpdHlTdGF0ZSI6eyIkcmVmIjoiMTM1In19LCJXZWVrTnVtYmVyaW5nIjp7IiRpZCI6IjkwNSIsIkZvcm1hdCI6MCwiSXNWaXNpYmxlIjpmYWxzZSwiTGFzdEtub3duVmlzaWJpbGl0eVN0YXRlIjpmYWxzZX0sIklzVmlzaWJsZSI6dHJ1ZSwiUGFyZW50U3R5bGUiOm51bGx9LCJJbmRleCI6MTksIlNtYXJ0RHVyYXRpb25BY3RpdmF0ZWQiOmZhbHNlLCJEYXRlRm9ybWF0Ijp7IiRyZWYiOiI5MDQifSwiV2Vla051bWJlcmluZyI6eyIkaWQiOiI5MDYiLCJGb3JtYXQiOjAsIklzVmlzaWJsZSI6ZmFsc2UsIkxhc3RLbm93blZpc2liaWxpdHlTdGF0ZSI6ZmFsc2V9LCJJZCI6IjQ2ZTMwYzY0LTZiZTUtNDQ2My05MWI2LTc1NWFmYzJkZjU5ZSIsIkltcG9ydElkIjpudWxsLCJUaXRsZSI6IlBlcmZvcm1hbmNlIGxldmVscyIsIk5vdGUiOm51bGwsIkh5cGVybGluayI6eyIkaWQiOiI5MDciLCJBZGRyZXNzIjoiIiwiU3ViQWRkcmVzcyI6IiJ9LCJJc0NoYW5nZWQiOmZhbHNlLCJJc05ldyI6ZmFsc2V9LHsiJGlkIjoiOTA4IiwiR3JvdXBOYW1lIjpudWxsLCJTdGFydERhdGUiOiIyMDIyLTA2LTE5VDAwOjAwOjAwWiIsIkVuZERhdGUiOiIyMDIyLTA2LTI3VDIzOjU5OjAwWiIsIlBlcmNlbnRhZ2VDb21wbGV0ZSI6MC4wLCJTdHlsZSI6eyIkaWQiOiI5MDkiLCJTaGFwZSI6MywiU2hhcGVUaGlja25lc3MiOjMsIkR1cmF0aW9uRm9ybWF0IjowLCJJbmNsdWRlTm9uV29ya2luZ0RheXNJbkR1cmF0aW9uIjpmYWxzZSwiUGVyY2VudGFnZUNvbXBsZXRlU3R5bGUiOnsiJGlkIjoiOTEwIiwiRm9udFNldHRpbmdzIjp7IiRpZCI6IjkxMSIsIkZvbnRTaXplIjo5LCJGb250TmFtZSI6IkFyaWFsIiwiSXNCb2xkIjpmYWxzZSwiSXNJdGFsaWMiOmZhbHNlLCJJc1VuZGVybGluZWQiOmZhbHNlLCJQYXJlbnRTdHlsZSI6bnVsbH0sIkF1dG9TaXplIjowLCJGb3JlZ3JvdW5kIjp7IiRyZWYiOiI5NCJ9LCJNYXhXaWR0aCI6OTYwLjAsIk1heEhlaWdodCI6IkluZmluaXR5IiwiU21hcnRGb3JlZ3JvdW5kSXNBY3RpdmUiOmZhbHNlLCJIb3Jpem9udGFsQWxpZ25tZW50IjowLCJWZXJ0aWNhbEFsaWdubWVudCI6MCwiU21hcnRGb3JlZ3JvdW5kIjpudWxsLCJCYWNrZ3JvdW5kRmlsbFR5cGUiOjAsIk1hcmdpbiI6eyIkaWQiOiI5MTIiLCJUb3AiOjAuMCwiTGVmdCI6MC4wLCJSaWdodCI6MC4wLCJCb3R0b20iOjAuMH0sIlBhZGRpbmciOnsiJGlkIjoiOTEzIiwiVG9wIjowLjAsIkxlZnQiOjAuMCwiUmlnaHQiOjAuMCwiQm90dG9tIjowLjB9LCJCYWNrZ3JvdW5kIjp7IiRyZWYiOiI5OCJ9LCJJc1Zpc2libGUiOnRydWUsIldpZHRoIjowLjAsIkhlaWdodCI6MC4wLCJCb3JkZXJTdHlsZSI6eyIkaWQiOiI5MTQiLCJMaW5lQ29sb3IiOm51bGwsIkxpbmVXZWlnaHQiOjAuMCwiTGluZVR5cGUiOjAsIlBhcmVudFN0eWxlIjpudWxsfSwiUGFyZW50U3R5bGUiOm51bGx9LCJEdXJhdGlvblN0eWxlIjp7IiRpZCI6IjkxNSIsIkZvbnRTZXR0aW5ncyI6eyIkaWQiOiI5MTYiLCJGb250U2l6ZSI6OCwiRm9udE5hbWUiOiJBcmlhbCIsIklzQm9sZCI6ZmFsc2UsIklzSXRhbGljIjpmYWxzZSwiSXNVbmRlcmxpbmVkIjpmYWxzZSwiUGFyZW50U3R5bGUiOm51bGx9LCJBdXRvU2l6ZSI6MCwiRm9yZWdyb3VuZCI6eyIkaWQiOiI5MTciLCJDb2xvciI6eyIkaWQiOiI5MTgiLCJBIjoyNTUsIlIiOjExNSwiRyI6MTE1LCJCIjoxMTV9fSwiTWF4V2lkdGgiOjk2MC4wLCJNYXhIZWlnaHQiOiJJbmZpbml0eSIsIlNtYXJ0Rm9yZWdyb3VuZElzQWN0aXZlIjpmYWxzZSwiSG9yaXpvbnRhbEFsaWdubWVudCI6MCwiVmVydGljYWxBbGlnbm1lbnQiOjAsIlNtYXJ0Rm9yZWdyb3VuZCI6bnVsbCwiQmFja2dyb3VuZEZpbGxUeXBlIjowLCJNYXJnaW4iOnsiJGlkIjoiOTE5IiwiVG9wIjowLjAsIkxlZnQiOjAuMCwiUmlnaHQiOjAuMCwiQm90dG9tIjowLjB9LCJQYWRkaW5nIjp7IiRpZCI6IjkyMCIsIlRvcCI6MC4wLCJMZWZ0IjowLjAsIlJpZ2h0IjowLjAsIkJvdHRvbSI6MC4wfSwiQmFja2dyb3VuZCI6eyIkcmVmIjoiMTA1In0sIklzVmlzaWJsZSI6dHJ1ZSwiV2lkdGgiOjAuMCwiSGVpZ2h0IjowLjAsIkJvcmRlclN0eWxlIjp7IiRpZCI6IjkyMSIsIkxpbmVDb2xvciI6bnVsbCwiTGluZVdlaWdodCI6MC4wLCJMaW5lVHlwZSI6MCwiUGFyZW50U3R5bGUiOm51bGx9LCJQYXJlbnRTdHlsZSI6bnVsbH0sIkhvcml6b250YWxDb25uZWN0b3JTdHlsZSI6eyIkaWQiOiI5MjIiLCJMaW5lQ29sb3IiOnsiJHJlZiI6IjEwNyJ9LCJMaW5lV2VpZ2h0IjoxLjAsIkxpbmVUeXBlIjowLCJQYXJlbnRTdHlsZSI6bnVsbH0sIlZlcnRpY2FsQ29ubmVjdG9yU3R5bGUiOnsiJGlkIjoiOTIzIiwiTGluZUNvbG9yIjp7IiRyZWYiOiIxMTAifSwiTGluZVdlaWdodCI6MC4wLCJMaW5lVHlwZSI6MCwiUGFyZW50U3R5bGUiOm51bGx9LCJNYXJnaW4iOm51bGwsIlN0YXJ0RGF0ZVBvc2l0aW9uIjo2LCJFbmREYXRlUG9zaXRpb24iOjYsIkRhdGVJc1Zpc2libGUiOmZhbHNlLCJUaXRsZVBvc2l0aW9uIjo0LCJEdXJhdGlvblBvc2l0aW9uIjozLCJQZXJjZW50YWdlQ29tcGxldGVkUG9zaXRpb24iOjYsIlNwYWNpbmciOjMsIklzQmVsb3dUaW1lYmFuZCI6ZmFsc2UsIlBlcmNlbnRhZ2VDb21wbGV0ZVNoYXBlT3BhY2l0eSI6MzUsIlNoYXBlU3R5bGUiOnsiJGlkIjoiOTI0IiwiTWFyZ2luIjp7IiRpZCI6IjkyNSIsIlRvcCI6MC4wLCJMZWZ0Ijo0LjAsIlJpZ2h0Ijo0LjAsIkJvdHRvbSI6MC4wfSwiUGFkZGluZyI6eyIkaWQiOiI5MjYiLCJUb3AiOjAuMCwiTGVmdCI6MC4wLCJSaWdodCI6MC4wLCJCb3R0b20iOjAuMH0sIkJhY2tncm91bmQiOnsiJGlkIjoiOTI3IiwiQ29sb3IiOnsiJGlkIjoiOTI4IiwiQSI6MjU1LCJSIjoxMzIsIkciOjIyMSwiQiI6OTl9fSwiSXNWaXNpYmxlIjp0cnVlLCJXaWR0aCI6MC4wLCJIZWlnaHQiOjE0LjAsIkJvcmRlclN0eWxlIjp7IiRpZCI6IjkyOSIsIkxpbmVDb2xvciI6eyIkcmVmIjoiMTE4In0sIkxpbmVXZWlnaHQiOjAuMCwiTGluZVR5cGUiOjAsIlBhcmVudFN0eWxlIjpudWxsfSwiUGFyZW50U3R5bGUiOm51bGx9LCJUaXRsZVN0eWxlIjp7IiRpZCI6IjkzMCIsIkZvbnRTZXR0aW5ncyI6eyIkaWQiOiI5MzEiLCJGb250U2l6ZSI6OSwiRm9udE5hbWUiOiJBcmlhbCIsIklzQm9sZCI6dHJ1ZSwiSXNJdGFsaWMiOmZhbHNlLCJJc1VuZGVybGluZWQiOmZhbHNlLCJQYXJlbnRTdHlsZSI6bnVsbH0sIkF1dG9TaXplIjowLCJGb3JlZ3JvdW5kIjp7IiRpZCI6IjkzMiIsIkNvbG9yIjp7IiRyZWYiOiIxMjMifX0sIk1heFdpZHRoIjo5NjAuMCwiTWF4SGVpZ2h0IjoiSW5maW5pdHkiLCJTbWFydEZvcmVncm91bmRJc0FjdGl2ZSI6ZmFsc2UsIkhvcml6b250YWxBbGlnbm1lbnQiOjAsIlZlcnRpY2FsQWxpZ25tZW50IjowLCJTbWFydEZvcmVncm91bmQiOm51bGwsIkJhY2tncm91bmRGaWxsVHlwZSI6MCwiTWFyZ2luIjp7IiRpZCI6IjkzMyIsIlRvcCI6MC4wLCJMZWZ0IjowLjAsIlJpZ2h0IjowLjAsIkJvdHRvbSI6MC4wfSwiUGFkZGluZyI6eyIkaWQiOiI5MzQiLCJUb3AiOjAuMCwiTGVmdCI6MC4wLCJSaWdodCI6MC4wLCJCb3R0b20iOjAuMH0sIkJhY2tncm91bmQiOnsiJHJlZiI6IjEyNiJ9LCJJc1Zpc2libGUiOnRydWUsIldpZHRoIjowLjAsIkhlaWdodCI6MC4wLCJCb3JkZXJTdHlsZSI6eyIkaWQiOiI5MzUiLCJMaW5lQ29sb3IiOm51bGwsIkxpbmVXZWlnaHQiOjAuMCwiTGluZVR5cGUiOjAsIlBhcmVudFN0eWxlIjpudWxsfSwiUGFyZW50U3R5bGUiOm51bGx9LCJEYXRlU3R5bGUiOnsiJGlkIjoiOTM2IiwiRm9udFNldHRpbmdzIjp7IiRpZCI6IjkzNyIsIkZvbnRTaXplIjo5LCJGb250TmFtZSI6IkFyaWFsIiwiSXNCb2xkIjpmYWxzZSwiSXNJdGFsaWMiOmZhbHNlLCJJc1VuZGVybGluZWQiOmZhbHNlLCJQYXJlbnRTdHlsZSI6bnVsbH0sIkF1dG9TaXplIjowLCJGb3JlZ3JvdW5kIjp7IiRpZCI6IjkzOCIsIkNvbG9yIjp7IiRyZWYiOiIxMzAifX0sIk1heFdpZHRoIjo5NjAuMCwiTWF4SGVpZ2h0IjoiSW5maW5pdHkiLCJTbWFydEZvcmVncm91bmRJc0FjdGl2ZSI6ZmFsc2UsIkhvcml6b250YWxBbGlnbm1lbnQiOjAsIlZlcnRpY2FsQWxpZ25tZW50IjowLCJTbWFydEZvcmVncm91bmQiOm51bGwsIkJhY2tncm91bmRGaWxsVHlwZSI6MCwiTWFyZ2luIjp7IiRpZCI6IjkzOSIsIlRvcCI6MC4wLCJMZWZ0IjowLjAsIlJpZ2h0IjowLjAsIkJvdHRvbSI6MC4wfSwiUGFkZGluZyI6eyIkaWQiOiI5NDAiLCJUb3AiOjAuMCwiTGVmdCI6MC4wLCJSaWdodCI6MC4wLCJCb3R0b20iOjAuMH0sIkJhY2tncm91bmQiOnsiJHJlZiI6IjEzMyJ9LCJJc1Zpc2libGUiOmZhbHNlLCJXaWR0aCI6MC4wLCJIZWlnaHQiOjAuMCwiQm9yZGVyU3R5bGUiOnsiJGlkIjoiOTQxIiwiTGluZUNvbG9yIjpudWxsLCJMaW5lV2VpZ2h0IjowLjAsIkxpbmVUeXBlIjowLCJQYXJlbnRTdHlsZSI6bnVsbH0sIlBhcmVudFN0eWxlIjpudWxsfSwiRGF0ZUZvcm1hdCI6eyIkaWQiOiI5NDIiLCJGb3JtYXRTdHJpbmciOiJNTU0gZCIsIlNlcGFyYXRvciI6Ii8iLCJVc2VJbnRlcm5hdGlvbmFsRGF0ZUZvcm1hdCI6ZmFsc2UsIkRhdGVJc1Zpc2libGUiOnRydWUsIlRpbWVJc1Zpc2libGUiOmZhbHNlLCJIb3VyRGlnaXRzIjoxLCJBbVBtRGVzaWduYXRvciI6MiwiVHJpbTAwTWludXRlcyI6ZmFsc2UsIkxhc3RLbm93blZpc2liaWxpdHlTdGF0ZSI6eyIkcmVmIjoiMTM1In19LCJXZWVrTnVtYmVyaW5nIjp7IiRpZCI6Ijk0MyIsIkZvcm1hdCI6MCwiSXNWaXNpYmxlIjpmYWxzZSwiTGFzdEtub3duVmlzaWJpbGl0eVN0YXRlIjpmYWxzZX0sIklzVmlzaWJsZSI6dHJ1ZSwiUGFyZW50U3R5bGUiOm51bGx9LCJJbmRleCI6MjAsIlNtYXJ0RHVyYXRpb25BY3RpdmF0ZWQiOmZhbHNlLCJEYXRlRm9ybWF0Ijp7IiRyZWYiOiI5NDIifSwiV2Vla051bWJlcmluZyI6eyIkaWQiOiI5NDQiLCJGb3JtYXQiOjAsIklzVmlzaWJsZSI6ZmFsc2UsIkxhc3RLbm93blZpc2liaWxpdHlTdGF0ZSI6ZmFsc2V9LCJJZCI6IjAyYTcxNjcxLWJkZWYtNDQwMy1hNjZiLTZkYTRmODM1YzAxZSIsIkltcG9ydElkIjpudWxsLCJUaXRsZSI6IlJldmlldyB3b3JrIGJyZWFrZG93biIsIk5vdGUiOm51bGwsIkh5cGVybGluayI6eyIkaWQiOiI5NDUiLCJBZGRyZXNzIjoiIiwiU3ViQWRkcmVzcyI6IiJ9LCJJc0NoYW5nZWQiOmZhbHNlLCJJc05ldyI6ZmFsc2V9LHsiJGlkIjoiOTQ2IiwiR3JvdXBOYW1lIjpudWxsLCJTdGFydERhdGUiOiIyMDIyLTA2LTE1VDAwOjAwOjAwWiIsIkVuZERhdGUiOiIyMDIyLTA2LTIyVDIzOjU5OjAwWiIsIlBlcmNlbnRhZ2VDb21wbGV0ZSI6MC4wLCJTdHlsZSI6eyIkaWQiOiI5NDciLCJTaGFwZSI6MywiU2hhcGVUaGlja25lc3MiOjMsIkR1cmF0aW9uRm9ybWF0IjowLCJJbmNsdWRlTm9uV29ya2luZ0RheXNJbkR1cmF0aW9uIjpmYWxzZSwiUGVyY2VudGFnZUNvbXBsZXRlU3R5bGUiOnsiJGlkIjoiOTQ4IiwiRm9udFNldHRpbmdzIjp7IiRpZCI6Ijk0OSIsIkZvbnRTaXplIjo5LCJGb250TmFtZSI6IkFyaWFsIiwiSXNCb2xkIjpmYWxzZSwiSXNJdGFsaWMiOmZhbHNlLCJJc1VuZGVybGluZWQiOmZhbHNlLCJQYXJlbnRTdHlsZSI6bnVsbH0sIkF1dG9TaXplIjowLCJGb3JlZ3JvdW5kIjp7IiRyZWYiOiI5NCJ9LCJNYXhXaWR0aCI6OTYwLjAsIk1heEhlaWdodCI6IkluZmluaXR5IiwiU21hcnRGb3JlZ3JvdW5kSXNBY3RpdmUiOmZhbHNlLCJIb3Jpem9udGFsQWxpZ25tZW50IjowLCJWZXJ0aWNhbEFsaWdubWVudCI6MCwiU21hcnRGb3JlZ3JvdW5kIjpudWxsLCJCYWNrZ3JvdW5kRmlsbFR5cGUiOjAsIk1hcmdpbiI6eyIkaWQiOiI5NTAiLCJUb3AiOjAuMCwiTGVmdCI6MC4wLCJSaWdodCI6MC4wLCJCb3R0b20iOjAuMH0sIlBhZGRpbmciOnsiJGlkIjoiOTUxIiwiVG9wIjowLjAsIkxlZnQiOjAuMCwiUmlnaHQiOjAuMCwiQm90dG9tIjowLjB9LCJCYWNrZ3JvdW5kIjp7IiRyZWYiOiI5OCJ9LCJJc1Zpc2libGUiOnRydWUsIldpZHRoIjowLjAsIkhlaWdodCI6MC4wLCJCb3JkZXJTdHlsZSI6eyIkaWQiOiI5NTIiLCJMaW5lQ29sb3IiOm51bGwsIkxpbmVXZWlnaHQiOjAuMCwiTGluZVR5cGUiOjAsIlBhcmVudFN0eWxlIjpudWxsfSwiUGFyZW50U3R5bGUiOm51bGx9LCJEdXJhdGlvblN0eWxlIjp7IiRpZCI6Ijk1MyIsIkZvbnRTZXR0aW5ncyI6eyIkaWQiOiI5NTQiLCJGb250U2l6ZSI6OCwiRm9udE5hbWUiOiJBcmlhbCIsIklzQm9sZCI6ZmFsc2UsIklzSXRhbGljIjpmYWxzZSwiSXNVbmRlcmxpbmVkIjpmYWxzZSwiUGFyZW50U3R5bGUiOm51bGx9LCJBdXRvU2l6ZSI6MCwiRm9yZWdyb3VuZCI6eyIkaWQiOiI5NTUiLCJDb2xvciI6eyIkaWQiOiI5NTYiLCJBIjoyNTUsIlIiOjExNSwiRyI6MTE1LCJCIjoxMTV9fSwiTWF4V2lkdGgiOjk2MC4wLCJNYXhIZWlnaHQiOiJJbmZpbml0eSIsIlNtYXJ0Rm9yZWdyb3VuZElzQWN0aXZlIjpmYWxzZSwiSG9yaXpvbnRhbEFsaWdubWVudCI6MCwiVmVydGljYWxBbGlnbm1lbnQiOjAsIlNtYXJ0Rm9yZWdyb3VuZCI6bnVsbCwiQmFja2dyb3VuZEZpbGxUeXBlIjowLCJNYXJnaW4iOnsiJGlkIjoiOTU3IiwiVG9wIjowLjAsIkxlZnQiOjAuMCwiUmlnaHQiOjAuMCwiQm90dG9tIjowLjB9LCJQYWRkaW5nIjp7IiRpZCI6Ijk1OCIsIlRvcCI6MC4wLCJMZWZ0IjowLjAsIlJpZ2h0IjowLjAsIkJvdHRvbSI6MC4wfSwiQmFja2dyb3VuZCI6eyIkcmVmIjoiMTA1In0sIklzVmlzaWJsZSI6dHJ1ZSwiV2lkdGgiOjAuMCwiSGVpZ2h0IjowLjAsIkJvcmRlclN0eWxlIjp7IiRpZCI6Ijk1OSIsIkxpbmVDb2xvciI6bnVsbCwiTGluZVdlaWdodCI6MC4wLCJMaW5lVHlwZSI6MCwiUGFyZW50U3R5bGUiOm51bGx9LCJQYXJlbnRTdHlsZSI6bnVsbH0sIkhvcml6b250YWxDb25uZWN0b3JTdHlsZSI6eyIkaWQiOiI5NjAiLCJMaW5lQ29sb3IiOnsiJHJlZiI6IjEwNyJ9LCJMaW5lV2VpZ2h0IjoxLjAsIkxpbmVUeXBlIjowLCJQYXJlbnRTdHlsZSI6bnVsbH0sIlZlcnRpY2FsQ29ubmVjdG9yU3R5bGUiOnsiJGlkIjoiOTYxIiwiTGluZUNvbG9yIjp7IiRyZWYiOiIxMTAifSwiTGluZVdlaWdodCI6MC4wLCJMaW5lVHlwZSI6MCwiUGFyZW50U3R5bGUiOm51bGx9LCJNYXJnaW4iOm51bGwsIlN0YXJ0RGF0ZVBvc2l0aW9uIjo2LCJFbmREYXRlUG9zaXRpb24iOjYsIkRhdGVJc1Zpc2libGUiOmZhbHNlLCJUaXRsZVBvc2l0aW9uIjo0LCJEdXJhdGlvblBvc2l0aW9uIjozLCJQZXJjZW50YWdlQ29tcGxldGVkUG9zaXRpb24iOjYsIlNwYWNpbmciOjMsIklzQmVsb3dUaW1lYmFuZCI6ZmFsc2UsIlBlcmNlbnRhZ2VDb21wbGV0ZVNoYXBlT3BhY2l0eSI6MzUsIlNoYXBlU3R5bGUiOnsiJGlkIjoiOTYyIiwiTWFyZ2luIjp7IiRpZCI6Ijk2MyIsIlRvcCI6MC4wLCJMZWZ0Ijo0LjAsIlJpZ2h0Ijo0LjAsIkJvdHRvbSI6MC4wfSwiUGFkZGluZyI6eyIkaWQiOiI5NjQiLCJUb3AiOjAuMCwiTGVmdCI6MC4wLCJSaWdodCI6MC4wLCJCb3R0b20iOjAuMH0sIkJhY2tncm91bmQiOnsiJGlkIjoiOTY1IiwiQ29sb3IiOnsiJGlkIjoiOTY2IiwiQSI6MjU1LCJSIjoxMzIsIkciOjIyMSwiQiI6OTl9fSwiSXNWaXNpYmxlIjp0cnVlLCJXaWR0aCI6MC4wLCJIZWlnaHQiOjE0LjAsIkJvcmRlclN0eWxlIjp7IiRpZCI6Ijk2NyIsIkxpbmVDb2xvciI6eyIkcmVmIjoiMTE4In0sIkxpbmVXZWlnaHQiOjAuMCwiTGluZVR5cGUiOjAsIlBhcmVudFN0eWxlIjpudWxsfSwiUGFyZW50U3R5bGUiOm51bGx9LCJUaXRsZVN0eWxlIjp7IiRpZCI6Ijk2OCIsIkZvbnRTZXR0aW5ncyI6eyIkaWQiOiI5NjkiLCJGb250U2l6ZSI6OSwiRm9udE5hbWUiOiJBcmlhbCIsIklzQm9sZCI6dHJ1ZSwiSXNJdGFsaWMiOmZhbHNlLCJJc1VuZGVybGluZWQiOmZhbHNlLCJQYXJlbnRTdHlsZSI6bnVsbH0sIkF1dG9TaXplIjowLCJGb3JlZ3JvdW5kIjp7IiRpZCI6Ijk3MCIsIkNvbG9yIjp7IiRyZWYiOiIxMjMifX0sIk1heFdpZHRoIjo5NjAuMCwiTWF4SGVpZ2h0IjoiSW5maW5pdHkiLCJTbWFydEZvcmVncm91bmRJc0FjdGl2ZSI6ZmFsc2UsIkhvcml6b250YWxBbGlnbm1lbnQiOjAsIlZlcnRpY2FsQWxpZ25tZW50IjowLCJTbWFydEZvcmVncm91bmQiOm51bGwsIkJhY2tncm91bmRGaWxsVHlwZSI6MCwiTWFyZ2luIjp7IiRpZCI6Ijk3MSIsIlRvcCI6MC4wLCJMZWZ0IjowLjAsIlJpZ2h0IjowLjAsIkJvdHRvbSI6MC4wfSwiUGFkZGluZyI6eyIkaWQiOiI5NzIiLCJUb3AiOjAuMCwiTGVmdCI6MC4wLCJSaWdodCI6MC4wLCJCb3R0b20iOjAuMH0sIkJhY2tncm91bmQiOnsiJHJlZiI6IjEyNiJ9LCJJc1Zpc2libGUiOnRydWUsIldpZHRoIjowLjAsIkhlaWdodCI6MC4wLCJCb3JkZXJTdHlsZSI6eyIkaWQiOiI5NzMiLCJMaW5lQ29sb3IiOm51bGwsIkxpbmVXZWlnaHQiOjAuMCwiTGluZVR5cGUiOjAsIlBhcmVudFN0eWxlIjpudWxsfSwiUGFyZW50U3R5bGUiOm51bGx9LCJEYXRlU3R5bGUiOnsiJGlkIjoiOTc0IiwiRm9udFNldHRpbmdzIjp7IiRpZCI6Ijk3NSIsIkZvbnRTaXplIjo5LCJGb250TmFtZSI6IkFyaWFsIiwiSXNCb2xkIjpmYWxzZSwiSXNJdGFsaWMiOmZhbHNlLCJJc1VuZGVybGluZWQiOmZhbHNlLCJQYXJlbnRTdHlsZSI6bnVsbH0sIkF1dG9TaXplIjowLCJGb3JlZ3JvdW5kIjp7IiRpZCI6Ijk3NiIsIkNvbG9yIjp7IiRyZWYiOiIxMzAifX0sIk1heFdpZHRoIjo5NjAuMCwiTWF4SGVpZ2h0IjoiSW5maW5pdHkiLCJTbWFydEZvcmVncm91bmRJc0FjdGl2ZSI6ZmFsc2UsIkhvcml6b250YWxBbGlnbm1lbnQiOjAsIlZlcnRpY2FsQWxpZ25tZW50IjowLCJTbWFydEZvcmVncm91bmQiOm51bGwsIkJhY2tncm91bmRGaWxsVHlwZSI6MCwiTWFyZ2luIjp7IiRpZCI6Ijk3NyIsIlRvcCI6MC4wLCJMZWZ0IjowLjAsIlJpZ2h0IjowLjAsIkJvdHRvbSI6MC4wfSwiUGFkZGluZyI6eyIkaWQiOiI5NzgiLCJUb3AiOjAuMCwiTGVmdCI6MC4wLCJSaWdodCI6MC4wLCJCb3R0b20iOjAuMH0sIkJhY2tncm91bmQiOnsiJHJlZiI6IjEzMyJ9LCJJc1Zpc2libGUiOmZhbHNlLCJXaWR0aCI6MC4wLCJIZWlnaHQiOjAuMCwiQm9yZGVyU3R5bGUiOnsiJGlkIjoiOTc5IiwiTGluZUNvbG9yIjpudWxsLCJMaW5lV2VpZ2h0IjowLjAsIkxpbmVUeXBlIjowLCJQYXJlbnRTdHlsZSI6bnVsbH0sIlBhcmVudFN0eWxlIjpudWxsfSwiRGF0ZUZvcm1hdCI6eyIkaWQiOiI5ODAiLCJGb3JtYXRTdHJpbmciOiJNTU0gZCIsIlNlcGFyYXRvciI6Ii8iLCJVc2VJbnRlcm5hdGlvbmFsRGF0ZUZvcm1hdCI6ZmFsc2UsIkRhdGVJc1Zpc2libGUiOnRydWUsIlRpbWVJc1Zpc2libGUiOmZhbHNlLCJIb3VyRGlnaXRzIjoxLCJBbVBtRGVzaWduYXRvciI6MiwiVHJpbTAwTWludXRlcyI6ZmFsc2UsIkxhc3RLbm93blZpc2liaWxpdHlTdGF0ZSI6eyIkcmVmIjoiMTM1In19LCJXZWVrTnVtYmVyaW5nIjp7IiRpZCI6Ijk4MSIsIkZvcm1hdCI6MCwiSXNWaXNpYmxlIjpmYWxzZSwiTGFzdEtub3duVmlzaWJpbGl0eVN0YXRlIjpmYWxzZX0sIklzVmlzaWJsZSI6dHJ1ZSwiUGFyZW50U3R5bGUiOm51bGx9LCJJbmRleCI6MjEsIlNtYXJ0RHVyYXRpb25BY3RpdmF0ZWQiOmZhbHNlLCJEYXRlRm9ybWF0Ijp7IiRyZWYiOiI5ODAifSwiV2Vla051bWJlcmluZyI6eyIkaWQiOiI5ODIiLCJGb3JtYXQiOjAsIklzVmlzaWJsZSI6ZmFsc2UsIkxhc3RLbm93blZpc2liaWxpdHlTdGF0ZSI6ZmFsc2V9LCJJZCI6IjdkNTgyOTUxLTE5M2ItNGFkNS1iZTdhLTQxY2RmZTNkNTQ5NSIsIkltcG9ydElkIjpudWxsLCJUaXRsZSI6IkFkanVzdG1lbnRzIFBoYXNlIiwiTm90ZSI6bnVsbCwiSHlwZXJsaW5rIjp7IiRpZCI6Ijk4MyIsIkFkZHJlc3MiOiIiLCJTdWJBZGRyZXNzIjoiIn0sIklzQ2hhbmdlZCI6ZmFsc2UsIklzTmV3IjpmYWxzZX0seyIkaWQiOiI5ODQiLCJHcm91cE5hbWUiOm51bGwsIlN0YXJ0RGF0ZSI6IjIwMjItMDYtMjJUMDA6MDA6MDBaIiwiRW5kRGF0ZSI6IjIwMjItMDYtMjZUMjM6NTk6MDBaIiwiUGVyY2VudGFnZUNvbXBsZXRlIjowLjAsIlN0eWxlIjp7IiRpZCI6Ijk4NSIsIlNoYXBlIjozLCJTaGFwZVRoaWNrbmVzcyI6MywiRHVyYXRpb25Gb3JtYXQiOjAsIkluY2x1ZGVOb25Xb3JraW5nRGF5c0luRHVyYXRpb24iOmZhbHNlLCJQZXJjZW50YWdlQ29tcGxldGVTdHlsZSI6eyIkaWQiOiI5ODYiLCJGb250U2V0dGluZ3MiOnsiJGlkIjoiOTg3IiwiRm9udFNpemUiOjksIkZvbnROYW1lIjoiQXJpYWwiLCJJc0JvbGQiOmZhbHNlLCJJc0l0YWxpYyI6ZmFsc2UsIklzVW5kZXJsaW5lZCI6ZmFsc2UsIlBhcmVudFN0eWxlIjpudWxsfSwiQXV0b1NpemUiOjAsIkZvcmVncm91bmQiOnsiJHJlZiI6Ijk0In0sIk1heFdpZHRoIjo5NjAuMCwiTWF4SGVpZ2h0IjoiSW5maW5pdHkiLCJTbWFydEZvcmVncm91bmRJc0FjdGl2ZSI6ZmFsc2UsIkhvcml6b250YWxBbGlnbm1lbnQiOjAsIlZlcnRpY2FsQWxpZ25tZW50IjowLCJTbWFydEZvcmVncm91bmQiOm51bGwsIkJhY2tncm91bmRGaWxsVHlwZSI6MCwiTWFyZ2luIjp7IiRpZCI6Ijk4OCIsIlRvcCI6MC4wLCJMZWZ0IjowLjAsIlJpZ2h0IjowLjAsIkJvdHRvbSI6MC4wfSwiUGFkZGluZyI6eyIkaWQiOiI5ODkiLCJUb3AiOjAuMCwiTGVmdCI6MC4wLCJSaWdodCI6MC4wLCJCb3R0b20iOjAuMH0sIkJhY2tncm91bmQiOnsiJHJlZiI6Ijk4In0sIklzVmlzaWJsZSI6dHJ1ZSwiV2lkdGgiOjAuMCwiSGVpZ2h0IjowLjAsIkJvcmRlclN0eWxlIjp7IiRpZCI6Ijk5MCIsIkxpbmVDb2xvciI6bnVsbCwiTGluZVdlaWdodCI6MC4wLCJMaW5lVHlwZSI6MCwiUGFyZW50U3R5bGUiOm51bGx9LCJQYXJlbnRTdHlsZSI6bnVsbH0sIkR1cmF0aW9uU3R5bGUiOnsiJGlkIjoiOTkxIiwiRm9udFNldHRpbmdzIjp7IiRpZCI6Ijk5MiIsIkZvbnRTaXplIjo4LCJGb250TmFtZSI6IkFyaWFsIiwiSXNCb2xkIjpmYWxzZSwiSXNJdGFsaWMiOmZhbHNlLCJJc1VuZGVybGluZWQiOmZhbHNlLCJQYXJlbnRTdHlsZSI6bnVsbH0sIkF1dG9TaXplIjowLCJGb3JlZ3JvdW5kIjp7IiRpZCI6Ijk5MyIsIkNvbG9yIjp7IiRpZCI6Ijk5NCIsIkEiOjI1NSwiUiI6MTE1LCJHIjoxMTUsIkIiOjExNX19LCJNYXhXaWR0aCI6OTYwLjAsIk1heEhlaWdodCI6IkluZmluaXR5IiwiU21hcnRGb3JlZ3JvdW5kSXNBY3RpdmUiOmZhbHNlLCJIb3Jpem9udGFsQWxpZ25tZW50IjowLCJWZXJ0aWNhbEFsaWdubWVudCI6MCwiU21hcnRGb3JlZ3JvdW5kIjpudWxsLCJCYWNrZ3JvdW5kRmlsbFR5cGUiOjAsIk1hcmdpbiI6eyIkaWQiOiI5OTUiLCJUb3AiOjAuMCwiTGVmdCI6MC4wLCJSaWdodCI6MC4wLCJCb3R0b20iOjAuMH0sIlBhZGRpbmciOnsiJGlkIjoiOTk2IiwiVG9wIjowLjAsIkxlZnQiOjAuMCwiUmlnaHQiOjAuMCwiQm90dG9tIjowLjB9LCJCYWNrZ3JvdW5kIjp7IiRyZWYiOiIxMDUifSwiSXNWaXNpYmxlIjp0cnVlLCJXaWR0aCI6MC4wLCJIZWlnaHQiOjAuMCwiQm9yZGVyU3R5bGUiOnsiJGlkIjoiOTk3IiwiTGluZUNvbG9yIjpudWxsLCJMaW5lV2VpZ2h0IjowLjAsIkxpbmVUeXBlIjowLCJQYXJlbnRTdHlsZSI6bnVsbH0sIlBhcmVudFN0eWxlIjpudWxsfSwiSG9yaXpvbnRhbENvbm5lY3RvclN0eWxlIjp7IiRpZCI6Ijk5OCIsIkxpbmVDb2xvciI6eyIkcmVmIjoiMTA3In0sIkxpbmVXZWlnaHQiOjEuMCwiTGluZVR5cGUiOjAsIlBhcmVudFN0eWxlIjpudWxsfSwiVmVydGljYWxDb25uZWN0b3JTdHlsZSI6eyIkaWQiOiI5OTkiLCJMaW5lQ29sb3IiOnsiJHJlZiI6IjExMCJ9LCJMaW5lV2VpZ2h0IjowLjAsIkxpbmVUeXBlIjowLCJQYXJlbnRTdHlsZSI6bnVsbH0sIk1hcmdpbiI6bnVsbCwiU3RhcnREYXRlUG9zaXRpb24iOjYsIkVuZERhdGVQb3NpdGlvbiI6NiwiRGF0ZUlzVmlzaWJsZSI6ZmFsc2UsIlRpdGxlUG9zaXRpb24iOjQsIkR1cmF0aW9uUG9zaXRpb24iOjMsIlBlcmNlbnRhZ2VDb21wbGV0ZWRQb3NpdGlvbiI6NiwiU3BhY2luZyI6MywiSXNCZWxvd1RpbWViYW5kIjpmYWxzZSwiUGVyY2VudGFnZUNvbXBsZXRlU2hhcGVPcGFjaXR5IjozNSwiU2hhcGVTdHlsZSI6eyIkaWQiOiIxMDAwIiwiTWFyZ2luIjp7IiRpZCI6IjEwMDEiLCJUb3AiOjAuMCwiTGVmdCI6NC4wLCJSaWdodCI6NC4wLCJCb3R0b20iOjAuMH0sIlBhZGRpbmciOnsiJGlkIjoiMTAwMiIsIlRvcCI6MC4wLCJMZWZ0IjowLjAsIlJpZ2h0IjowLjAsIkJvdHRvbSI6MC4wfSwiQmFja2dyb3VuZCI6eyIkaWQiOiIxMDAzIiwiQ29sb3IiOnsiJGlkIjoiMTAwNCIsIkEiOjI1NSwiUiI6MTcwLCJHIjoxMDcsIkIiOjE2MH19LCJJc1Zpc2libGUiOnRydWUsIldpZHRoIjowLjAsIkhlaWdodCI6MTQuMCwiQm9yZGVyU3R5bGUiOnsiJGlkIjoiMTAwNSIsIkxpbmVDb2xvciI6eyIkcmVmIjoiMTE4In0sIkxpbmVXZWlnaHQiOjAuMCwiTGluZVR5cGUiOjAsIlBhcmVudFN0eWxlIjpudWxsfSwiUGFyZW50U3R5bGUiOm51bGx9LCJUaXRsZVN0eWxlIjp7IiRpZCI6IjEwMDYiLCJGb250U2V0dGluZ3MiOnsiJGlkIjoiMTAwNyIsIkZvbnRTaXplIjo5LCJGb250TmFtZSI6IkFyaWFsIiwiSXNCb2xkIjp0cnVlLCJJc0l0YWxpYyI6ZmFsc2UsIklzVW5kZXJsaW5lZCI6ZmFsc2UsIlBhcmVudFN0eWxlIjpudWxsfSwiQXV0b1NpemUiOjAsIkZvcmVncm91bmQiOnsiJGlkIjoiMTAwOCIsIkNvbG9yIjp7IiRyZWYiOiIxMjMifX0sIk1heFdpZHRoIjo5NjAuMCwiTWF4SGVpZ2h0IjoiSW5maW5pdHkiLCJTbWFydEZvcmVncm91bmRJc0FjdGl2ZSI6ZmFsc2UsIkhvcml6b250YWxBbGlnbm1lbnQiOjAsIlZlcnRpY2FsQWxpZ25tZW50IjowLCJTbWFydEZvcmVncm91bmQiOm51bGwsIkJhY2tncm91bmRGaWxsVHlwZSI6MCwiTWFyZ2luIjp7IiRpZCI6IjEwMDkiLCJUb3AiOjAuMCwiTGVmdCI6MC4wLCJSaWdodCI6MC4wLCJCb3R0b20iOjAuMH0sIlBhZGRpbmciOnsiJGlkIjoiMTAxMCIsIlRvcCI6MC4wLCJMZWZ0IjowLjAsIlJpZ2h0IjowLjAsIkJvdHRvbSI6MC4wfSwiQmFja2dyb3VuZCI6eyIkcmVmIjoiMTI2In0sIklzVmlzaWJsZSI6dHJ1ZSwiV2lkdGgiOjAuMCwiSGVpZ2h0IjowLjAsIkJvcmRlclN0eWxlIjp7IiRpZCI6IjEwMTEiLCJMaW5lQ29sb3IiOm51bGwsIkxpbmVXZWlnaHQiOjAuMCwiTGluZVR5cGUiOjAsIlBhcmVudFN0eWxlIjpudWxsfSwiUGFyZW50U3R5bGUiOm51bGx9LCJEYXRlU3R5bGUiOnsiJGlkIjoiMTAxMiIsIkZvbnRTZXR0aW5ncyI6eyIkaWQiOiIxMDEzIiwiRm9udFNpemUiOjksIkZvbnROYW1lIjoiQXJpYWwiLCJJc0JvbGQiOmZhbHNlLCJJc0l0YWxpYyI6ZmFsc2UsIklzVW5kZXJsaW5lZCI6ZmFsc2UsIlBhcmVudFN0eWxlIjpudWxsfSwiQXV0b1NpemUiOjAsIkZvcmVncm91bmQiOnsiJGlkIjoiMTAxNCIsIkNvbG9yIjp7IiRyZWYiOiIxMzAifX0sIk1heFdpZHRoIjo5NjAuMCwiTWF4SGVpZ2h0IjoiSW5maW5pdHkiLCJTbWFydEZvcmVncm91bmRJc0FjdGl2ZSI6ZmFsc2UsIkhvcml6b250YWxBbGlnbm1lbnQiOjAsIlZlcnRpY2FsQWxpZ25tZW50IjowLCJTbWFydEZvcmVncm91bmQiOm51bGwsIkJhY2tncm91bmRGaWxsVHlwZSI6MCwiTWFyZ2luIjp7IiRpZCI6IjEwMTUiLCJUb3AiOjAuMCwiTGVmdCI6MC4wLCJSaWdodCI6MC4wLCJCb3R0b20iOjAuMH0sIlBhZGRpbmciOnsiJGlkIjoiMTAxNiIsIlRvcCI6MC4wLCJMZWZ0IjowLjAsIlJpZ2h0IjowLjAsIkJvdHRvbSI6MC4wfSwiQmFja2dyb3VuZCI6eyIkcmVmIjoiMTMzIn0sIklzVmlzaWJsZSI6ZmFsc2UsIldpZHRoIjowLjAsIkhlaWdodCI6MC4wLCJCb3JkZXJTdHlsZSI6eyIkaWQiOiIxMDE3IiwiTGluZUNvbG9yIjpudWxsLCJMaW5lV2VpZ2h0IjowLjAsIkxpbmVUeXBlIjowLCJQYXJlbnRTdHlsZSI6bnVsbH0sIlBhcmVudFN0eWxlIjpudWxsfSwiRGF0ZUZvcm1hdCI6eyIkaWQiOiIxMDE4IiwiRm9ybWF0U3RyaW5nIjoiTU1NIGQiLCJTZXBhcmF0b3IiOiIvIiwiVXNlSW50ZXJuYXRpb25hbERhdGVGb3JtYXQiOmZhbHNlLCJEYXRlSXNWaXNpYmxlIjp0cnVlLCJUaW1lSXNWaXNpYmxlIjpmYWxzZSwiSG91ckRpZ2l0cyI6MSwiQW1QbURlc2lnbmF0b3IiOjIsIlRyaW0wME1pbnV0ZXMiOmZhbHNlLCJMYXN0S25vd25WaXNpYmlsaXR5U3RhdGUiOnsiJHJlZiI6IjEzNSJ9fSwiV2Vla051bWJlcmluZyI6eyIkaWQiOiIxMDE5IiwiRm9ybWF0IjowLCJJc1Zpc2libGUiOmZhbHNlLCJMYXN0S25vd25WaXNpYmlsaXR5U3RhdGUiOmZhbHNlfSwiSXNWaXNpYmxlIjp0cnVlLCJQYXJlbnRTdHlsZSI6bnVsbH0sIkluZGV4IjoyMiwiU21hcnREdXJhdGlvbkFjdGl2YXRlZCI6ZmFsc2UsIkRhdGVGb3JtYXQiOnsiJHJlZiI6IjEwMTgifSwiV2Vla051bWJlcmluZyI6eyIkaWQiOiIxMDIwIiwiRm9ybWF0IjowLCJJc1Zpc2libGUiOmZhbHNlLCJMYXN0S25vd25WaXNpYmlsaXR5U3RhdGUiOmZhbHNlfSwiSWQiOiI3ZGEzZmQ3Mi1iNmFkLTQ3MTItODc0Zi01NjJlOTkyZjRjNzIiLCJJbXBvcnRJZCI6bnVsbCwiVGl0bGUiOiJUcmlhZ2UgY2F1c2VzIiwiTm90ZSI6bnVsbCwiSHlwZXJsaW5rIjp7IiRpZCI6IjEwMjEiLCJBZGRyZXNzIjoiIiwiU3ViQWRkcmVzcyI6IiJ9LCJJc0NoYW5nZWQiOmZhbHNlLCJJc05ldyI6ZmFsc2V9LHsiJGlkIjoiMTAyMiIsIkdyb3VwTmFtZSI6bnVsbCwiU3RhcnREYXRlIjoiMjAyMi0wNi0yNFQwMDowMDowMFoiLCJFbmREYXRlIjoiMjAyMi0wNi0yOFQyMzo1OTowMFoiLCJQZXJjZW50YWdlQ29tcGxldGUiOjAuMCwiU3R5bGUiOnsiJGlkIjoiMTAyMyIsIlNoYXBlIjozLCJTaGFwZVRoaWNrbmVzcyI6MSwiRHVyYXRpb25Gb3JtYXQiOjAsIkluY2x1ZGVOb25Xb3JraW5nRGF5c0luRHVyYXRpb24iOmZhbHNlLCJQZXJjZW50YWdlQ29tcGxldGVTdHlsZSI6eyIkaWQiOiIxMDI0IiwiRm9udFNldHRpbmdzIjp7IiRpZCI6IjEwMjUiLCJGb250U2l6ZSI6OSwiRm9udE5hbWUiOiJBcmlhbCIsIklzQm9sZCI6ZmFsc2UsIklzSXRhbGljIjpmYWxzZSwiSXNVbmRlcmxpbmVkIjpmYWxzZSwiUGFyZW50U3R5bGUiOm51bGx9LCJBdXRvU2l6ZSI6MCwiRm9yZWdyb3VuZCI6eyIkcmVmIjoiOTQifSwiTWF4V2lkdGgiOjk2MC4wLCJNYXhIZWlnaHQiOiJJbmZpbml0eSIsIlNtYXJ0Rm9yZWdyb3VuZElzQWN0aXZlIjpmYWxzZSwiSG9yaXpvbnRhbEFsaWdubWVudCI6MCwiVmVydGljYWxBbGlnbm1lbnQiOjAsIlNtYXJ0Rm9yZWdyb3VuZCI6bnVsbCwiQmFja2dyb3VuZEZpbGxUeXBlIjowLCJNYXJnaW4iOnsiJGlkIjoiMTAyNiIsIlRvcCI6MC4wLCJMZWZ0IjowLjAsIlJpZ2h0IjowLjAsIkJvdHRvbSI6MC4wfSwiUGFkZGluZyI6eyIkaWQiOiIxMDI3IiwiVG9wIjowLjAsIkxlZnQiOjAuMCwiUmlnaHQiOjAuMCwiQm90dG9tIjowLjB9LCJCYWNrZ3JvdW5kIjp7IiRpZCI6IjEwMjgiLCJDb2xvciI6eyIkaWQiOiIxMDI5IiwiQSI6ODksIlIiOjAsIkciOjAsIkIiOjB9fSwiSXNWaXNpYmxlIjp0cnVlLCJXaWR0aCI6MC4wLCJIZWlnaHQiOjAuMCwiQm9yZGVyU3R5bGUiOnsiJGlkIjoiMTAzMCIsIkxpbmVDb2xvciI6bnVsbCwiTGluZVdlaWdodCI6MC4wLCJMaW5lVHlwZSI6MCwiUGFyZW50U3R5bGUiOm51bGx9LCJQYXJlbnRTdHlsZSI6bnVsbH0sIkR1cmF0aW9uU3R5bGUiOnsiJGlkIjoiMTAzMSIsIkZvbnRTZXR0aW5ncyI6eyIkaWQiOiIxMDMyIiwiRm9udFNpemUiOjksIkZvbnROYW1lIjoiQXJpYWwiLCJJc0JvbGQiOmZhbHNlLCJJc0l0YWxpYyI6ZmFsc2UsIklzVW5kZXJsaW5lZCI6ZmFsc2UsIlBhcmVudFN0eWxlIjpudWxsfSwiQXV0b1NpemUiOjAsIkZvcmVncm91bmQiOnsiJGlkIjoiMTAzMyIsIkNvbG9yIjp7IiRpZCI6IjEwMzQiLCJBIjoyNTUsIlIiOjIzNywiRyI6MTI1LCJCIjo0OX19LCJNYXhXaWR0aCI6OTYwLjAsIk1heEhlaWdodCI6IkluZmluaXR5IiwiU21hcnRGb3JlZ3JvdW5kSXNBY3RpdmUiOmZhbHNlLCJIb3Jpem9udGFsQWxpZ25tZW50IjowLCJWZXJ0aWNhbEFsaWdubWVudCI6MCwiU21hcnRGb3JlZ3JvdW5kIjpudWxsLCJCYWNrZ3JvdW5kRmlsbFR5cGUiOjAsIk1hcmdpbiI6eyIkaWQiOiIxMDM1IiwiVG9wIjowLjAsIkxlZnQiOjAuMCwiUmlnaHQiOjAuMCwiQm90dG9tIjowLjB9LCJQYWRkaW5nIjp7IiRpZCI6IjEwMzYiLCJUb3AiOjAuMCwiTGVmdCI6MC4wLCJSaWdodCI6MC4wLCJCb3R0b20iOjAuMH0sIkJhY2tncm91bmQiOnsiJGlkIjoiMTAzNyIsIkNvbG9yIjp7IiRyZWYiOiIxMDI5In19LCJJc1Zpc2libGUiOnRydWUsIldpZHRoIjowLjAsIkhlaWdodCI6MC4wLCJCb3JkZXJTdHlsZSI6eyIkaWQiOiIxMDM4IiwiTGluZUNvbG9yIjpudWxsLCJMaW5lV2VpZ2h0IjowLjAsIkxpbmVUeXBlIjowLCJQYXJlbnRTdHlsZSI6bnVsbH0sIlBhcmVudFN0eWxlIjpudWxsfSwiSG9yaXpvbnRhbENvbm5lY3RvclN0eWxlIjp7IiRpZCI6IjEwMzkiLCJMaW5lQ29sb3IiOnsiJGlkIjoiMTA0MCIsIiR0eXBlIjoiTkxSRS5Db21tb24uRG9tLlNvbGlkQ29sb3JCcnVzaCwgTkxSRS5Db21tb24iLCJDb2xvciI6eyIkaWQiOiIxMDQxIiwiQSI6MjU1LCJSIjoyMDQsIkciOjIwNCwiQiI6MjA0fX0sIkxpbmVXZWlnaHQiOjEuMCwiTGluZVR5cGUiOjAsIlBhcmVudFN0eWxlIjpudWxsfSwiVmVydGljYWxDb25uZWN0b3JTdHlsZSI6eyIkaWQiOiIxMDQyIiwiTGluZUNvbG9yIjp7IiRpZCI6IjEwNDMiLCIkdHlwZSI6Ik5MUkUuQ29tbW9uLkRvbS5Tb2xpZENvbG9yQnJ1c2gsIE5MUkUuQ29tbW9uIiwiQ29sb3IiOnsiJGlkIjoiMTA0NCIsIkEiOjI1NSwiUiI6MjA0LCJHIjoyMDQsIkIiOjIwNH19LCJMaW5lV2VpZ2h0IjowLjAsIkxpbmVUeXBlIjowLCJQYXJlbnRTdHlsZSI6bnVsbH0sIk1hcmdpbiI6bnVsbCwiU3RhcnREYXRlUG9zaXRpb24iOjQsIkVuZERhdGVQb3NpdGlvbiI6NCwiRGF0ZUlzVmlzaWJsZSI6dHJ1ZSwiVGl0bGVQb3NpdGlvbiI6MywiRHVyYXRpb25Qb3NpdGlvbiI6NiwiUGVyY2VudGFnZUNvbXBsZXRlZFBvc2l0aW9uIjo2LCJTcGFjaW5nIjo1LCJJc0JlbG93VGltZWJhbmQiOmZhbHNlLCJQZXJjZW50YWdlQ29tcGxldGVTaGFwZU9wYWNpdHkiOjM1LCJTaGFwZVN0eWxlIjp7IiRpZCI6IjEwNDUiLCJNYXJnaW4iOnsiJGlkIjoiMTA0NiIsIlRvcCI6MC4wLCJMZWZ0Ijo0LjAsIlJpZ2h0Ijo0LjAsIkJvdHRvbSI6MC4wfSwiUGFkZGluZyI6eyIkaWQiOiIxMDQ3IiwiVG9wIjowLjAsIkxlZnQiOjAuMCwiUmlnaHQiOjAuMCwiQm90dG9tIjowLjB9LCJCYWNrZ3JvdW5kIjp7IiRpZCI6IjEwNDgiLCJDb2xvciI6eyIkaWQiOiIxMDQ5IiwiQSI6MjU1LCJSIjowLCJHIjoxMTQsIkIiOjE4OH19LCJJc1Zpc2libGUiOnRydWUsIldpZHRoIjowLjAsIkhlaWdodCI6MTYuMCwiQm9yZGVyU3R5bGUiOnsiJGlkIjoiMTA1MCIsIkxpbmVDb2xvciI6eyIkaWQiOiIxMDUxIiwiJHR5cGUiOiJOTFJFLkNvbW1vbi5Eb20uU29saWRDb2xvckJydXNoLCBOTFJFLkNvbW1vbiIsIkNvbG9yIjp7IiRpZCI6IjEwNTIiLCJBIjoyNTUsIlIiOjI1NSwiRyI6MCwiQiI6MH19LCJMaW5lV2VpZ2h0IjowLjAsIkxpbmVUeXBlIjowLCJQYXJlbnRTdHlsZSI6bnVsbH0sIlBhcmVudFN0eWxlIjpudWxsfSwiVGl0bGVTdHlsZSI6eyIkaWQiOiIxMDUzIiwiRm9udFNldHRpbmdzIjp7IiRpZCI6IjEwNTQiLCJGb250U2l6ZSI6MTAsIkZvbnROYW1lIjoiQXJpYWwiLCJJc0JvbGQiOnRydWUsIklzSXRhbGljIjpmYWxzZSwiSXNVbmRlcmxpbmVkIjpmYWxzZSwiUGFyZW50U3R5bGUiOm51bGx9LCJBdXRvU2l6ZSI6MCwiRm9yZWdyb3VuZCI6eyIkaWQiOiIxMDU1IiwiQ29sb3IiOnsiJGlkIjoiMTA1NiIsIkEiOjI1NSwiUiI6MCwiRyI6MCwiQiI6MH19LCJNYXhXaWR0aCI6OTYwLjAsIk1heEhlaWdodCI6IkluZmluaXR5IiwiU21hcnRGb3JlZ3JvdW5kSXNBY3RpdmUiOmZhbHNlLCJIb3Jpem9udGFsQWxpZ25tZW50IjowLCJWZXJ0aWNhbEFsaWdubWVudCI6MCwiU21hcnRGb3JlZ3JvdW5kIjpudWxsLCJCYWNrZ3JvdW5kRmlsbFR5cGUiOjAsIk1hcmdpbiI6eyIkaWQiOiIxMDU3IiwiVG9wIjowLjAsIkxlZnQiOjAuMCwiUmlnaHQiOjAuMCwiQm90dG9tIjowLjB9LCJQYWRkaW5nIjp7IiRpZCI6IjEwNTgiLCJUb3AiOjAuMCwiTGVmdCI6MC4wLCJSaWdodCI6MC4wLCJCb3R0b20iOjAuMH0sIkJhY2tncm91bmQiOnsiJGlkIjoiMTA1OSIsIkNvbG9yIjp7IiRyZWYiOiIxMDI5In19LCJJc1Zpc2libGUiOnRydWUsIldpZHRoIjowLjAsIkhlaWdodCI6MC4wLCJCb3JkZXJTdHlsZSI6eyIkaWQiOiIxMDYwIiwiTGluZUNvbG9yIjpudWxsLCJMaW5lV2VpZ2h0IjowLjAsIkxpbmVUeXBlIjowLCJQYXJlbnRTdHlsZSI6bnVsbH0sIlBhcmVudFN0eWxlIjpudWxsfSwiRGF0ZVN0eWxlIjp7IiRpZCI6IjEwNjEiLCJGb250U2V0dGluZ3MiOnsiJGlkIjoiMTA2MiIsIkZvbnRTaXplIjo5LCJGb250TmFtZSI6IkFyaWFsIiwiSXNCb2xkIjpmYWxzZSwiSXNJdGFsaWMiOmZhbHNlLCJJc1VuZGVybGluZWQiOmZhbHNlLCJQYXJlbnRTdHlsZSI6bnVsbH0sIkF1dG9TaXplIjowLCJGb3JlZ3JvdW5kIjp7IiRpZCI6IjEwNjMiLCJDb2xvciI6eyIkaWQiOiIxMDY0IiwiQSI6MjU1LCJSIjo2OCwiRyI6ODQsIkIiOjEwNn19LCJNYXhXaWR0aCI6OTYwLjAsIk1heEhlaWdodCI6IkluZmluaXR5IiwiU21hcnRGb3JlZ3JvdW5kSXNBY3RpdmUiOmZhbHNlLCJIb3Jpem9udGFsQWxpZ25tZW50IjowLCJWZXJ0aWNhbEFsaWdubWVudCI6MCwiU21hcnRGb3JlZ3JvdW5kIjpudWxsLCJCYWNrZ3JvdW5kRmlsbFR5cGUiOjAsIk1hcmdpbiI6eyIkaWQiOiIxMDY1IiwiVG9wIjowLjAsIkxlZnQiOjAuMCwiUmlnaHQiOjAuMCwiQm90dG9tIjowLjB9LCJQYWRkaW5nIjp7IiRpZCI6IjEwNjYiLCJUb3AiOjAuMCwiTGVmdCI6MC4wLCJSaWdodCI6MC4wLCJCb3R0b20iOjAuMH0sIkJhY2tncm91bmQiOnsiJGlkIjoiMTA2NyIsIkNvbG9yIjp7IiRyZWYiOiIxMDI5In19LCJJc1Zpc2libGUiOnRydWUsIldpZHRoIjowLjAsIkhlaWdodCI6MC4wLCJCb3JkZXJTdHlsZSI6eyIkaWQiOiIxMDY4IiwiTGluZUNvbG9yIjpudWxsLCJMaW5lV2VpZ2h0IjowLjAsIkxpbmVUeXBlIjowLCJQYXJlbnRTdHlsZSI6bnVsbH0sIlBhcmVudFN0eWxlIjpudWxsfSwiRGF0ZUZvcm1hdCI6eyIkaWQiOiIxMDY5IiwiRm9ybWF0U3RyaW5nIjoiTU1NIGQiLCJTZXBhcmF0b3IiOiIvIiwiVXNlSW50ZXJuYXRpb25hbERhdGVGb3JtYXQiOmZhbHNlLCJEYXRlSXNWaXNpYmxlIjp0cnVlLCJUaW1lSXNWaXNpYmxlIjpmYWxzZSwiSG91ckRpZ2l0cyI6MSwiQW1QbURlc2lnbmF0b3IiOjIsIlRyaW0wME1pbnV0ZXMiOmZhbHNlLCJMYXN0S25vd25WaXNpYmlsaXR5U3RhdGUiOnsiJGlkIjoiMTA3MCIsIkRhdGVQYXJ0SXNWaXNpYmxlIjpmYWxzZSwiVGltZVBhcnRJc1Zpc2libGUiOmZhbHNlfX0sIldlZWtOdW1iZXJpbmciOnsiJGlkIjoiMTA3MSIsIkZvcm1hdCI6MCwiSXNWaXNpYmxlIjpmYWxzZSwiTGFzdEtub3duVmlzaWJpbGl0eVN0YXRlIjpmYWxzZX0sIklzVmlzaWJsZSI6ZmFsc2UsIlBhcmVudFN0eWxlIjpudWxsfSwiSW5kZXgiOjIzLCJTbWFydER1cmF0aW9uQWN0aXZhdGVkIjpmYWxzZSwiRGF0ZUZvcm1hdCI6eyIkcmVmIjoiMTA2OSJ9LCJXZWVrTnVtYmVyaW5nIjp7IiRpZCI6IjEwNzIiLCJGb3JtYXQiOjAsIklzVmlzaWJsZSI6ZmFsc2UsIkxhc3RLbm93blZpc2liaWxpdHlTdGF0ZSI6ZmFsc2V9LCJJZCI6ImRlY2Q1Y2QyLTM2MzMtNDlkZC1iYTg1LTM4NWU2ZGM1OTJhYyIsIkltcG9ydElkIjpudWxsLCJUaXRsZSI6IkRyYWZ0IGRlbGl2ZXJhYmxlcyAiLCJOb3RlIjpudWxsLCJIeXBlcmxpbmsiOnsiJGlkIjoiMTA3MyIsIkFkZHJlc3MiOiIiLCJTdWJBZGRyZXNzIjoiIn0sIklzQ2hhbmdlZCI6ZmFsc2UsIklzTmV3IjpmYWxzZX0seyIkaWQiOiIxMDc0IiwiR3JvdXBOYW1lIjpudWxsLCJTdGFydERhdGUiOiIyMDIyLTA2LTI2VDAwOjAwOjAwWiIsIkVuZERhdGUiOiIyMDIyLTA2LTMwVDIzOjU5OjAwWiIsIlBlcmNlbnRhZ2VDb21wbGV0ZSI6MC4wLCJTdHlsZSI6eyIkaWQiOiIxMDc1IiwiU2hhcGUiOjMsIlNoYXBlVGhpY2tuZXNzIjozLCJEdXJhdGlvbkZvcm1hdCI6MCwiSW5jbHVkZU5vbldvcmtpbmdEYXlzSW5EdXJhdGlvbiI6ZmFsc2UsIlBlcmNlbnRhZ2VDb21wbGV0ZVN0eWxlIjp7IiRpZCI6IjEwNzYiLCJGb250U2V0dGluZ3MiOnsiJGlkIjoiMTA3NyIsIkZvbnRTaXplIjo5LCJGb250TmFtZSI6IkFyaWFsIiwiSXNCb2xkIjpmYWxzZSwiSXNJdGFsaWMiOmZhbHNlLCJJc1VuZGVybGluZWQiOmZhbHNlLCJQYXJlbnRTdHlsZSI6bnVsbH0sIkF1dG9TaXplIjowLCJGb3JlZ3JvdW5kIjp7IiRyZWYiOiI5NCJ9LCJNYXhXaWR0aCI6OTYwLjAsIk1heEhlaWdodCI6IkluZmluaXR5IiwiU21hcnRGb3JlZ3JvdW5kSXNBY3RpdmUiOmZhbHNlLCJIb3Jpem9udGFsQWxpZ25tZW50IjowLCJWZXJ0aWNhbEFsaWdubWVudCI6MCwiU21hcnRGb3JlZ3JvdW5kIjpudWxsLCJCYWNrZ3JvdW5kRmlsbFR5cGUiOjAsIk1hcmdpbiI6eyIkaWQiOiIxMDc4IiwiVG9wIjowLjAsIkxlZnQiOjAuMCwiUmlnaHQiOjAuMCwiQm90dG9tIjowLjB9LCJQYWRkaW5nIjp7IiRpZCI6IjEwNzkiLCJUb3AiOjAuMCwiTGVmdCI6MC4wLCJSaWdodCI6MC4wLCJCb3R0b20iOjAuMH0sIkJhY2tncm91bmQiOnsiJHJlZiI6Ijk4In0sIklzVmlzaWJsZSI6dHJ1ZSwiV2lkdGgiOjAuMCwiSGVpZ2h0IjowLjAsIkJvcmRlclN0eWxlIjp7IiRpZCI6IjEwODAiLCJMaW5lQ29sb3IiOm51bGwsIkxpbmVXZWlnaHQiOjAuMCwiTGluZVR5cGUiOjAsIlBhcmVudFN0eWxlIjpudWxsfSwiUGFyZW50U3R5bGUiOm51bGx9LCJEdXJhdGlvblN0eWxlIjp7IiRpZCI6IjEwODEiLCJGb250U2V0dGluZ3MiOnsiJGlkIjoiMTA4MiIsIkZvbnRTaXplIjo4LCJGb250TmFtZSI6IkFyaWFsIiwiSXNCb2xkIjpmYWxzZSwiSXNJdGFsaWMiOmZhbHNlLCJJc1VuZGVybGluZWQiOmZhbHNlLCJQYXJlbnRTdHlsZSI6bnVsbH0sIkF1dG9TaXplIjowLCJGb3JlZ3JvdW5kIjp7IiRpZCI6IjEwODMiLCJDb2xvciI6eyIkaWQiOiIxMDg0IiwiQSI6MjU1LCJSIjoxMTUsIkciOjExNSwiQiI6MTE1fX0sIk1heFdpZHRoIjo5NjAuMCwiTWF4SGVpZ2h0IjoiSW5maW5pdHkiLCJTbWFydEZvcmVncm91bmRJc0FjdGl2ZSI6ZmFsc2UsIkhvcml6b250YWxBbGlnbm1lbnQiOjAsIlZlcnRpY2FsQWxpZ25tZW50IjowLCJTbWFydEZvcmVncm91bmQiOm51bGwsIkJhY2tncm91bmRGaWxsVHlwZSI6MCwiTWFyZ2luIjp7IiRpZCI6IjEwODUiLCJUb3AiOjAuMCwiTGVmdCI6MC4wLCJSaWdodCI6MC4wLCJCb3R0b20iOjAuMH0sIlBhZGRpbmciOnsiJGlkIjoiMTA4NiIsIlRvcCI6MC4wLCJMZWZ0IjowLjAsIlJpZ2h0IjowLjAsIkJvdHRvbSI6MC4wfSwiQmFja2dyb3VuZCI6eyIkcmVmIjoiMTA1In0sIklzVmlzaWJsZSI6dHJ1ZSwiV2lkdGgiOjAuMCwiSGVpZ2h0IjowLjAsIkJvcmRlclN0eWxlIjp7IiRpZCI6IjEwODciLCJMaW5lQ29sb3IiOm51bGwsIkxpbmVXZWlnaHQiOjAuMCwiTGluZVR5cGUiOjAsIlBhcmVudFN0eWxlIjpudWxsfSwiUGFyZW50U3R5bGUiOm51bGx9LCJIb3Jpem9udGFsQ29ubmVjdG9yU3R5bGUiOnsiJGlkIjoiMTA4OCIsIkxpbmVDb2xvciI6eyIkcmVmIjoiMTA3In0sIkxpbmVXZWlnaHQiOjEuMCwiTGluZVR5cGUiOjAsIlBhcmVudFN0eWxlIjpudWxsfSwiVmVydGljYWxDb25uZWN0b3JTdHlsZSI6eyIkaWQiOiIxMDg5IiwiTGluZUNvbG9yIjp7IiRyZWYiOiIxMTAifSwiTGluZVdlaWdodCI6MC4wLCJMaW5lVHlwZSI6MCwiUGFyZW50U3R5bGUiOm51bGx9LCJNYXJnaW4iOm51bGwsIlN0YXJ0RGF0ZVBvc2l0aW9uIjo2LCJFbmREYXRlUG9zaXRpb24iOjYsIkRhdGVJc1Zpc2libGUiOmZhbHNlLCJUaXRsZVBvc2l0aW9uIjo0LCJEdXJhdGlvblBvc2l0aW9uIjozLCJQZXJjZW50YWdlQ29tcGxldGVkUG9zaXRpb24iOjYsIlNwYWNpbmciOjMsIklzQmVsb3dUaW1lYmFuZCI6ZmFsc2UsIlBlcmNlbnRhZ2VDb21wbGV0ZVNoYXBlT3BhY2l0eSI6MzUsIlNoYXBlU3R5bGUiOnsiJGlkIjoiMTA5MCIsIk1hcmdpbiI6eyIkaWQiOiIxMDkxIiwiVG9wIjowLjAsIkxlZnQiOjQuMCwiUmlnaHQiOjQuMCwiQm90dG9tIjowLjB9LCJQYWRkaW5nIjp7IiRpZCI6IjEwOTIiLCJUb3AiOjAuMCwiTGVmdCI6MC4wLCJSaWdodCI6MC4wLCJCb3R0b20iOjAuMH0sIkJhY2tncm91bmQiOnsiJGlkIjoiMTA5MyIsIkNvbG9yIjp7IiRpZCI6IjEwOTQiLCJBIjoyNTUsIlIiOjE3MCwiRyI6MTA3LCJCIjoxNjB9fSwiSXNWaXNpYmxlIjp0cnVlLCJXaWR0aCI6MC4wLCJIZWlnaHQiOjE0LjAsIkJvcmRlclN0eWxlIjp7IiRpZCI6IjEwOTUiLCJMaW5lQ29sb3IiOnsiJHJlZiI6IjExOCJ9LCJMaW5lV2VpZ2h0IjowLjAsIkxpbmVUeXBlIjowLCJQYXJlbnRTdHlsZSI6bnVsbH0sIlBhcmVudFN0eWxlIjpudWxsfSwiVGl0bGVTdHlsZSI6eyIkaWQiOiIxMDk2IiwiRm9udFNldHRpbmdzIjp7IiRpZCI6IjEwOTciLCJGb250U2l6ZSI6OSwiRm9udE5hbWUiOiJBcmlhbCIsIklzQm9sZCI6dHJ1ZSwiSXNJdGFsaWMiOmZhbHNlLCJJc1VuZGVybGluZWQiOmZhbHNlLCJQYXJlbnRTdHlsZSI6bnVsbH0sIkF1dG9TaXplIjowLCJGb3JlZ3JvdW5kIjp7IiRpZCI6IjEwOTgiLCJDb2xvciI6eyIkcmVmIjoiMTIzIn19LCJNYXhXaWR0aCI6OTYwLjAsIk1heEhlaWdodCI6IkluZmluaXR5IiwiU21hcnRGb3JlZ3JvdW5kSXNBY3RpdmUiOmZhbHNlLCJIb3Jpem9udGFsQWxpZ25tZW50IjowLCJWZXJ0aWNhbEFsaWdubWVudCI6MCwiU21hcnRGb3JlZ3JvdW5kIjpudWxsLCJCYWNrZ3JvdW5kRmlsbFR5cGUiOjAsIk1hcmdpbiI6eyIkaWQiOiIxMDk5IiwiVG9wIjowLjAsIkxlZnQiOjAuMCwiUmlnaHQiOjAuMCwiQm90dG9tIjowLjB9LCJQYWRkaW5nIjp7IiRpZCI6IjExMDAiLCJUb3AiOjAuMCwiTGVmdCI6MC4wLCJSaWdodCI6MC4wLCJCb3R0b20iOjAuMH0sIkJhY2tncm91bmQiOnsiJHJlZiI6IjEyNiJ9LCJJc1Zpc2libGUiOnRydWUsIldpZHRoIjowLjAsIkhlaWdodCI6MC4wLCJCb3JkZXJTdHlsZSI6eyIkaWQiOiIxMTAxIiwiTGluZUNvbG9yIjpudWxsLCJMaW5lV2VpZ2h0IjowLjAsIkxpbmVUeXBlIjowLCJQYXJlbnRTdHlsZSI6bnVsbH0sIlBhcmVudFN0eWxlIjpudWxsfSwiRGF0ZVN0eWxlIjp7IiRpZCI6IjExMDIiLCJGb250U2V0dGluZ3MiOnsiJGlkIjoiMTEwMyIsIkZvbnRTaXplIjo5LCJGb250TmFtZSI6IkFyaWFsIiwiSXNCb2xkIjpmYWxzZSwiSXNJdGFsaWMiOmZhbHNlLCJJc1VuZGVybGluZWQiOmZhbHNlLCJQYXJlbnRTdHlsZSI6bnVsbH0sIkF1dG9TaXplIjowLCJGb3JlZ3JvdW5kIjp7IiRpZCI6IjExMDQiLCJDb2xvciI6eyIkcmVmIjoiMTMwIn19LCJNYXhXaWR0aCI6OTYwLjAsIk1heEhlaWdodCI6IkluZmluaXR5IiwiU21hcnRGb3JlZ3JvdW5kSXNBY3RpdmUiOmZhbHNlLCJIb3Jpem9udGFsQWxpZ25tZW50IjowLCJWZXJ0aWNhbEFsaWdubWVudCI6MCwiU21hcnRGb3JlZ3JvdW5kIjpudWxsLCJCYWNrZ3JvdW5kRmlsbFR5cGUiOjAsIk1hcmdpbiI6eyIkaWQiOiIxMTA1IiwiVG9wIjowLjAsIkxlZnQiOjAuMCwiUmlnaHQiOjAuMCwiQm90dG9tIjowLjB9LCJQYWRkaW5nIjp7IiRpZCI6IjExMDYiLCJUb3AiOjAuMCwiTGVmdCI6MC4wLCJSaWdodCI6MC4wLCJCb3R0b20iOjAuMH0sIkJhY2tncm91bmQiOnsiJHJlZiI6IjEzMyJ9LCJJc1Zpc2libGUiOmZhbHNlLCJXaWR0aCI6MC4wLCJIZWlnaHQiOjAuMCwiQm9yZGVyU3R5bGUiOnsiJGlkIjoiMTEwNyIsIkxpbmVDb2xvciI6bnVsbCwiTGluZVdlaWdodCI6MC4wLCJMaW5lVHlwZSI6MCwiUGFyZW50U3R5bGUiOm51bGx9LCJQYXJlbnRTdHlsZSI6bnVsbH0sIkRhdGVGb3JtYXQiOnsiJGlkIjoiMTEwOCIsIkZvcm1hdFN0cmluZyI6Ik1NTSBkIiwiU2VwYXJhdG9yIjoiLyIsIlVzZUludGVybmF0aW9uYWxEYXRlRm9ybWF0IjpmYWxzZSwiRGF0ZUlzVmlzaWJsZSI6dHJ1ZSwiVGltZUlzVmlzaWJsZSI6ZmFsc2UsIkhvdXJEaWdpdHMiOjEsIkFtUG1EZXNpZ25hdG9yIjoyLCJUcmltMDBNaW51dGVzIjpmYWxzZSwiTGFzdEtub3duVmlzaWJpbGl0eVN0YXRlIjp7IiRyZWYiOiIxMzUifX0sIldlZWtOdW1iZXJpbmciOnsiJGlkIjoiMTEwOSIsIkZvcm1hdCI6MCwiSXNWaXNpYmxlIjpmYWxzZSwiTGFzdEtub3duVmlzaWJpbGl0eVN0YXRlIjpmYWxzZX0sIklzVmlzaWJsZSI6dHJ1ZSwiUGFyZW50U3R5bGUiOm51bGx9LCJJbmRleCI6MjQsIlNtYXJ0RHVyYXRpb25BY3RpdmF0ZWQiOmZhbHNlLCJEYXRlRm9ybWF0Ijp7IiRyZWYiOiIxMTA4In0sIldlZWtOdW1iZXJpbmciOnsiJGlkIjoiMTExMCIsIkZvcm1hdCI6MCwiSXNWaXNpYmxlIjpmYWxzZSwiTGFzdEtub3duVmlzaWJpbGl0eVN0YXRlIjpmYWxzZX0sIklkIjoiZjdmZWUxMTQtMmZhMy00YTBlLThkNjQtMWFiNTQ3MmFlZDE1IiwiSW1wb3J0SWQiOm51bGwsIlRpdGxlIjoiTW9uaXRvcmluZyAgIiwiTm90ZSI6bnVsbCwiSHlwZXJsaW5rIjp7IiRpZCI6IjExMTEiLCJBZGRyZXNzIjoiIiwiU3ViQWRkcmVzcyI6IiJ9LCJJc0NoYW5nZWQiOmZhbHNlLCJJc05ldyI6ZmFsc2V9XSwiU3dpbWxhbmVzIjpbXSwiTXNQcm9qZWN0SXRlbXNUcmVlIjp7IiRpZCI6IjExMTIiLCJSb290Ijp7IkltcG9ydElkIjpudWxsLCJJc0ltcG9ydGVkIjpmYWxzZSwiQ2hpbGRyZW4iOltdfX0sIk1ldGFkYXRhIjp7IiRpZCI6IjExMTMiLCJSZWNlbnRDb2xvcnNDb2xsZWN0aW9uIjoiW1wiI0ZGODRERDYzXCIsXCIjRkY2QkFBNzVcIixcIiNGRkFBNkJBMFwiLFwiI0ZGMDA3MkJDXCIsXCIjRkY2OTc0N0NcIixcIiNGRjcwQUQ0N1wiXSJ9LCJTZXR0aW5ncyI6eyIkaWQiOiIxMTE0IiwiSW1wYU9wdGlvbnMiOnsiJGlkIjoiMTExNSIsIkxlZnRUb1JpZ2h0Ijp0cnVlLCJQYXlsb2FkT3B0aW9ucyI6MX0sIlVzZUNvbXByZXNzaW9uIjpmYWxzZSwiQ29tcHJlc2lvblBlcmNlbnRhZ2UiOjUwLjAsIkluYWN0aXZlSW50ZXJ2YWxXaWR0aFRocmVzaG9sZCI6MzAuMCwiSW5hY3RpdmVJbnRlcnZhbFdpZHRoIjoxLjAsIlNwbGl0VGFza3MiOmZhbHNlLCJVc2VDbHVzdGVyIjpmYWxzZSwiRXBzaWxvbiI6NS4wLCJNaW5Qb2ludHNUb0Zvcm1BQ2x1c3RlciI6MiwiR2VuZXJhdGVJbnZpc2libGVTaGFwZXMiOmZhbHNlLCJTbWFydFRpbWVsaW5lVGFza1BlcmNlbnRhZ2VGaXQiOmZhbHNlfSwiSXNOZXciOmZhbHNlLCJJbXBvcnRUeXBlIjowLCJGaWxlUGF0aCI6bnVsbCwiVGltZUNvbmZpZ3VyYXRpb24iOnsiJGlkIjoiMTExNiIsIlVzZVRpbWUiOmZhbHNlLCJXb3JrRGF5U3RhcnQiOiIwMDowMDowMCIsIldvcmtEYXlFbmQiOiIyMzo1OTowMCJ9LCJMYXN0VXNlZFRlbXBsYXRlSWQiOiI3OGZlZDU2NS0zNGE4LTQ0YmItOWMzOC0xZjMzYWUyYmEwNjYiLCJGaXJzdFdlZWtPZlllYXIiOjAsIlBsYWNlTWlsZXN0b25lQXRUaGVCZWdpbm5pbmdPZlRoZURheSI6ZmFsc2V9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Metrics 1"/>
  <p:tag name="OTLPOSITIONONTASK" val="None"/>
  <p:tag name="OTLRELATEDTASKID" val="00000000-0000-0000-0000-000000000000"/>
  <p:tag name="OTLWEEKNUMBERINGFORMAT" val="WNFormat1"/>
  <p:tag name="OTLWEEKNUMBERINGISVISIBLE" val="False"/>
  <p:tag name="OTLDATE" val="2022-06-12T23:59:00.0000000"/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Metrics 2"/>
  <p:tag name="OTLPOSITIONONTASK" val="None"/>
  <p:tag name="OTLRELATEDTASKID" val="00000000-0000-0000-0000-000000000000"/>
  <p:tag name="OTLWEEKNUMBERINGFORMAT" val="WNFormat1"/>
  <p:tag name="OTLWEEKNUMBERINGISVISIBLE" val="False"/>
  <p:tag name="OTLDATE" val="2022-06-20T23:59:00.0000000"/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Operating snapshot"/>
  <p:tag name="OTLPOSITIONONTASK" val="None"/>
  <p:tag name="OTLRELATEDTASKID" val="00000000-0000-0000-0000-000000000000"/>
  <p:tag name="OTLWEEKNUMBERINGFORMAT" val="WNFormat1"/>
  <p:tag name="OTLWEEKNUMBERINGISVISIBLE" val="False"/>
  <p:tag name="OTLDATE" val="2022-06-26T23:59:00.0000000"/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Metrics 3"/>
  <p:tag name="OTLPOSITIONONTASK" val="None"/>
  <p:tag name="OTLRELATEDTASKID" val="00000000-0000-0000-0000-000000000000"/>
  <p:tag name="OTLWEEKNUMBERINGFORMAT" val="WNFormat1"/>
  <p:tag name="OTLWEEKNUMBERINGISVISIBLE" val="False"/>
  <p:tag name="OTLDATE" val="2022-07-02T23:59:00.0000000"/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Identify client issues"/>
  <p:tag name="OTLPOSITIONONTASK" val="None"/>
  <p:tag name="OTLRELATEDTASKID" val="00000000-0000-0000-0000-000000000000"/>
  <p:tag name="OTLWEEKNUMBERINGFORMAT" val="WNFormat1"/>
  <p:tag name="OTLWEEKNUMBERINGISVISIBLE" val="False"/>
  <p:tag name="OTLDATE" val="2022-05-29T23:59:00.0000000"/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Performance thresholds"/>
  <p:tag name="OTLPOSITIONONTASK" val="None"/>
  <p:tag name="OTLRELATEDTASKID" val="00000000-0000-0000-0000-000000000000"/>
  <p:tag name="OTLWEEKNUMBERINGFORMAT" val="WNFormat1"/>
  <p:tag name="OTLWEEKNUMBERINGISVISIBLE" val="False"/>
  <p:tag name="OTLDATE" val="2022-06-07T23:59:00.0000000"/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Statistical review"/>
  <p:tag name="OTLPOSITIONONTASK" val="None"/>
  <p:tag name="OTLRELATEDTASKID" val="00000000-0000-0000-0000-000000000000"/>
  <p:tag name="OTLWEEKNUMBERINGFORMAT" val="WNFormat1"/>
  <p:tag name="OTLWEEKNUMBERINGISVISIBLE" val="False"/>
  <p:tag name="OTLDATE" val="2022-06-16T23:59:00.0000000"/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Adjustments Complete"/>
  <p:tag name="OTLPOSITIONONTASK" val="None"/>
  <p:tag name="OTLRELATEDTASKID" val="00000000-0000-0000-0000-000000000000"/>
  <p:tag name="OTLWEEKNUMBERINGFORMAT" val="WNFormat1"/>
  <p:tag name="OTLWEEKNUMBERINGISVISIBLE" val="False"/>
  <p:tag name="OTLDATE" val="2022-06-22T23:59:00.0000000"/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MTITLE" val="Implementation"/>
  <p:tag name="OTLPOSITIONONTASK" val="None"/>
  <p:tag name="OTLRELATEDTASKID" val="00000000-0000-0000-0000-000000000000"/>
  <p:tag name="OTLWEEKNUMBERINGFORMAT" val="WNFormat1"/>
  <p:tag name="OTLWEEKNUMBERINGISVISIBLE" val="False"/>
  <p:tag name="OTLDATE" val="2022-06-28T23:59:00.0000000"/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5-30T00:00:00.0000000Z"/>
  <p:tag name="OTLENDDATE" val="2022-06-03T23:59:00.0000000Z"/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5-31T00:00:00.0000000Z"/>
  <p:tag name="OTLENDDATE" val="2022-06-10T23:59:00.0000000Z"/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6-01T00:00:00.0000000Z"/>
  <p:tag name="OTLENDDATE" val="2022-06-07T23:59:00.0000000Z"/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6-05T00:00:00.0000000Z"/>
  <p:tag name="OTLENDDATE" val="2022-06-15T23:59:00.0000000Z"/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6-01T00:00:00.0000000Z"/>
  <p:tag name="OTLENDDATE" val="2022-06-13T23:59:00.0000000Z"/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6-13T00:00:00.0000000Z"/>
  <p:tag name="OTLENDDATE" val="2022-06-22T23:59:00.0000000Z"/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6-14T00:00:00.0000000Z"/>
  <p:tag name="OTLENDDATE" val="2022-06-18T23:59:00.0000000Z"/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6-15T00:00:00.0000000Z"/>
  <p:tag name="OTLENDDATE" val="2022-06-20T23:59:00.0000000Z"/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6-19T00:00:00.0000000Z"/>
  <p:tag name="OTLENDDATE" val="2022-06-27T23:59:00.0000000Z"/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6-15T00:00:00.0000000Z"/>
  <p:tag name="OTLENDDATE" val="2022-06-22T23:59:00.0000000Z"/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6-22T00:00:00.0000000Z"/>
  <p:tag name="OTLENDDATE" val="2022-06-26T23:59:00.0000000Z"/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PERCENTAGE" val="0"/>
  <p:tag name="OTLDURATIONFORMAT" val="day"/>
  <p:tag name="OTLSPACING" val="3"/>
  <p:tag name="OTLSHAPETHICKNESSTYPE" val="Custom"/>
  <p:tag name="OTLWEEKNUMBERINGFORMAT" val="WNFormat1"/>
  <p:tag name="OTLWEEKNUMBERINGISVISIBLE" val="False"/>
  <p:tag name="OTLSTARTDATE" val="2022-06-26T00:00:00.0000000Z"/>
  <p:tag name="OTLENDDATE" val="2022-06-30T23:59:00.0000000Z"/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TIMEBANDSHAPEPADDINGTOP" val="5"/>
  <p:tag name="OTLTIMEBANDCULTUREINFO" val="en-US"/>
  <p:tag name="OTLTIMEBANDQUICKPOSITION" val="Custom"/>
  <p:tag name="OTLTIMEBANDTHREEDEFFECTS" val="None"/>
  <p:tag name="OTLTIMEBANDAUTODATERANGE" val="True"/>
  <p:tag name="OTLTIMEBANDSTARTDATE" val="0001-01-01T00:00:00.0000000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True"/>
  <p:tag name="OTLTIMEBANDSCALEMARKING" val="None"/>
  <p:tag name="OTLRIGHTENDCAPSMARGINRIGHT" val="25"/>
  <p:tag name="OTLLEFTENDCAPSMARGINLEFT" val="25"/>
  <p:tag name="OTLTIMEBANDFYSTARTMONTH" val="January"/>
  <p:tag name="OTLTIMEBANDSHOWFYLABEL" val="True"/>
  <p:tag name="OTLTIMEBANDUSESTARTINGOFTHEYEARFORFYNUMBERING" val="True"/>
  <p:tag name="OTLTIMEBANDRESERVEDLEFTAREAWIDTH" val="0"/>
  <p:tag name="OTLTIMEBANDRESERVEDLEFTAREAISSET" val="False"/>
  <p:tag name="OTLTIMEBANDSCALEFORMAT" val="d"/>
  <p:tag name="OTLTIMEBANDSCALETYPE" val="Days"/>
  <p:tag name="OTLTIMEBANDSHAPETYPE" val="RectangleTimeband"/>
  <p:tag name="OTLTIMEBANDSHAPEHEIGHT" val="30"/>
  <p:tag name="OTLTIMEBANDSHAPEPADDINGLEFT" val="0"/>
  <p:tag name="OTLTIMEBANDENDDATE" val="2022-07-02T23:59:00.0000000"/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ELAPSEDSTYLE" val="Thin"/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TODAYPOSITION" val="Auto"/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Custom</PresentationFormat>
  <Paragraphs>86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Adeel Akhter</cp:lastModifiedBy>
  <cp:revision>1</cp:revision>
  <dcterms:created xsi:type="dcterms:W3CDTF">2020-12-04T13:20:04Z</dcterms:created>
  <dcterms:modified xsi:type="dcterms:W3CDTF">2022-04-30T01:16:16Z</dcterms:modified>
</cp:coreProperties>
</file>