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2" r:id="rId1"/>
  </p:sldMasterIdLst>
  <p:notesMasterIdLst>
    <p:notesMasterId r:id="rId3"/>
  </p:notesMasterIdLst>
  <p:sldIdLst>
    <p:sldId id="264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533" autoAdjust="0"/>
  </p:normalViewPr>
  <p:slideViewPr>
    <p:cSldViewPr snapToGrid="0">
      <p:cViewPr varScale="1">
        <p:scale>
          <a:sx n="74" d="100"/>
          <a:sy n="74" d="100"/>
        </p:scale>
        <p:origin x="9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593CF-EBD2-4623-B998-221165C31B23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DF3A9-511D-48BA-A3D2-55461F2B4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7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9099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73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956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743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308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44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618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951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74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336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27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45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110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37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56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53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  <p:sldLayoutId id="2147483955" r:id="rId13"/>
    <p:sldLayoutId id="2147483956" r:id="rId14"/>
    <p:sldLayoutId id="2147483957" r:id="rId15"/>
    <p:sldLayoutId id="2147483958" r:id="rId16"/>
    <p:sldLayoutId id="21474839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61" Type="http://schemas.openxmlformats.org/officeDocument/2006/relationships/slideLayout" Target="../slideLayouts/slideLayout7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53" name="Straight Connector 8252"/>
          <p:cNvCxnSpPr/>
          <p:nvPr>
            <p:custDataLst>
              <p:tags r:id="rId2"/>
            </p:custDataLst>
          </p:nvPr>
        </p:nvCxnSpPr>
        <p:spPr>
          <a:xfrm>
            <a:off x="7807546" y="3114040"/>
            <a:ext cx="0" cy="24486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51" name="Straight Connector 8250"/>
          <p:cNvCxnSpPr/>
          <p:nvPr>
            <p:custDataLst>
              <p:tags r:id="rId3"/>
            </p:custDataLst>
          </p:nvPr>
        </p:nvCxnSpPr>
        <p:spPr>
          <a:xfrm>
            <a:off x="4719734" y="3114040"/>
            <a:ext cx="0" cy="23089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9" name="Chevron 8238"/>
          <p:cNvSpPr/>
          <p:nvPr>
            <p:custDataLst>
              <p:tags r:id="rId4"/>
            </p:custDataLst>
          </p:nvPr>
        </p:nvSpPr>
        <p:spPr>
          <a:xfrm>
            <a:off x="4719099" y="5423039"/>
            <a:ext cx="3089082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8236" name="Straight Connector 8235"/>
          <p:cNvCxnSpPr/>
          <p:nvPr>
            <p:custDataLst>
              <p:tags r:id="rId5"/>
            </p:custDataLst>
          </p:nvPr>
        </p:nvCxnSpPr>
        <p:spPr>
          <a:xfrm>
            <a:off x="6741077" y="3114040"/>
            <a:ext cx="0" cy="20422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34" name="Straight Connector 8233"/>
          <p:cNvCxnSpPr/>
          <p:nvPr>
            <p:custDataLst>
              <p:tags r:id="rId6"/>
            </p:custDataLst>
          </p:nvPr>
        </p:nvCxnSpPr>
        <p:spPr>
          <a:xfrm>
            <a:off x="5013932" y="3114040"/>
            <a:ext cx="0" cy="19025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8" name="Chevron 8217"/>
          <p:cNvSpPr/>
          <p:nvPr>
            <p:custDataLst>
              <p:tags r:id="rId7"/>
            </p:custDataLst>
          </p:nvPr>
        </p:nvSpPr>
        <p:spPr>
          <a:xfrm>
            <a:off x="5013297" y="5016639"/>
            <a:ext cx="1728415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8214" name="Straight Connector 8213"/>
          <p:cNvCxnSpPr/>
          <p:nvPr>
            <p:custDataLst>
              <p:tags r:id="rId8"/>
            </p:custDataLst>
          </p:nvPr>
        </p:nvCxnSpPr>
        <p:spPr>
          <a:xfrm>
            <a:off x="5895257" y="3114040"/>
            <a:ext cx="0" cy="16358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2" name="Straight Connector 8211"/>
          <p:cNvCxnSpPr/>
          <p:nvPr>
            <p:custDataLst>
              <p:tags r:id="rId9"/>
            </p:custDataLst>
          </p:nvPr>
        </p:nvCxnSpPr>
        <p:spPr>
          <a:xfrm>
            <a:off x="2954545" y="3114040"/>
            <a:ext cx="0" cy="14961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8" name="Chevron 8197"/>
          <p:cNvSpPr/>
          <p:nvPr>
            <p:custDataLst>
              <p:tags r:id="rId10"/>
            </p:custDataLst>
          </p:nvPr>
        </p:nvSpPr>
        <p:spPr>
          <a:xfrm>
            <a:off x="2953910" y="4610239"/>
            <a:ext cx="2941982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8192" name="Straight Connector 8191"/>
          <p:cNvCxnSpPr/>
          <p:nvPr>
            <p:custDataLst>
              <p:tags r:id="rId11"/>
            </p:custDataLst>
          </p:nvPr>
        </p:nvCxnSpPr>
        <p:spPr>
          <a:xfrm>
            <a:off x="3175193" y="3114040"/>
            <a:ext cx="0" cy="10897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Chevron 138"/>
          <p:cNvSpPr/>
          <p:nvPr>
            <p:custDataLst>
              <p:tags r:id="rId12"/>
            </p:custDataLst>
          </p:nvPr>
        </p:nvSpPr>
        <p:spPr>
          <a:xfrm>
            <a:off x="3174558" y="4203839"/>
            <a:ext cx="3603929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135" name="Straight Connector 134"/>
          <p:cNvCxnSpPr/>
          <p:nvPr>
            <p:custDataLst>
              <p:tags r:id="rId13"/>
            </p:custDataLst>
          </p:nvPr>
        </p:nvCxnSpPr>
        <p:spPr>
          <a:xfrm>
            <a:off x="4203617" y="3114040"/>
            <a:ext cx="0" cy="8230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>
            <p:custDataLst>
              <p:tags r:id="rId14"/>
            </p:custDataLst>
          </p:nvPr>
        </p:nvCxnSpPr>
        <p:spPr>
          <a:xfrm>
            <a:off x="1704202" y="3114040"/>
            <a:ext cx="0" cy="6833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8" name="Chevron 8177"/>
          <p:cNvSpPr/>
          <p:nvPr>
            <p:custDataLst>
              <p:tags r:id="rId15"/>
            </p:custDataLst>
          </p:nvPr>
        </p:nvSpPr>
        <p:spPr>
          <a:xfrm>
            <a:off x="1703567" y="3797439"/>
            <a:ext cx="2500685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8172" name="Straight Connector 8171"/>
          <p:cNvCxnSpPr/>
          <p:nvPr>
            <p:custDataLst>
              <p:tags r:id="rId16"/>
            </p:custDataLst>
          </p:nvPr>
        </p:nvCxnSpPr>
        <p:spPr>
          <a:xfrm>
            <a:off x="2181639" y="2232228"/>
            <a:ext cx="0" cy="257639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50" name="Straight Connector 8349"/>
          <p:cNvCxnSpPr/>
          <p:nvPr>
            <p:custDataLst>
              <p:tags r:id="rId17"/>
            </p:custDataLst>
          </p:nvPr>
        </p:nvCxnSpPr>
        <p:spPr>
          <a:xfrm>
            <a:off x="3762955" y="2232228"/>
            <a:ext cx="0" cy="257639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37" name="Straight Connector 8336"/>
          <p:cNvCxnSpPr/>
          <p:nvPr>
            <p:custDataLst>
              <p:tags r:id="rId18"/>
            </p:custDataLst>
          </p:nvPr>
        </p:nvCxnSpPr>
        <p:spPr>
          <a:xfrm>
            <a:off x="5050072" y="2232228"/>
            <a:ext cx="0" cy="257639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25" name="Straight Connector 8324"/>
          <p:cNvCxnSpPr/>
          <p:nvPr>
            <p:custDataLst>
              <p:tags r:id="rId19"/>
            </p:custDataLst>
          </p:nvPr>
        </p:nvCxnSpPr>
        <p:spPr>
          <a:xfrm>
            <a:off x="6337190" y="2226072"/>
            <a:ext cx="0" cy="263794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13" name="Straight Connector 8312"/>
          <p:cNvCxnSpPr/>
          <p:nvPr>
            <p:custDataLst>
              <p:tags r:id="rId20"/>
            </p:custDataLst>
          </p:nvPr>
        </p:nvCxnSpPr>
        <p:spPr>
          <a:xfrm>
            <a:off x="7808181" y="2226072"/>
            <a:ext cx="0" cy="263794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649357" y="285440"/>
            <a:ext cx="7938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3"/>
                </a:solidFill>
                <a:latin typeface="Calibri" panose="020F0502020204030204" pitchFamily="34" charset="0"/>
                <a:ea typeface="BatangChe" panose="02030609000101010101" pitchFamily="49" charset="-127"/>
                <a:cs typeface="Aparajita" panose="020B0604020202020204" pitchFamily="34" charset="0"/>
              </a:rPr>
              <a:t>IT Project Timeline</a:t>
            </a:r>
            <a:endParaRPr lang="en-US" sz="4000" dirty="0">
              <a:solidFill>
                <a:schemeClr val="accent3"/>
              </a:solidFill>
              <a:latin typeface="Calibri" panose="020F0502020204030204" pitchFamily="34" charset="0"/>
              <a:ea typeface="BatangChe" panose="02030609000101010101" pitchFamily="49" charset="-127"/>
              <a:cs typeface="Aparajita" panose="020B0604020202020204" pitchFamily="34" charset="0"/>
            </a:endParaRPr>
          </a:p>
        </p:txBody>
      </p:sp>
      <p:sp>
        <p:nvSpPr>
          <p:cNvPr id="2" name="Rectangle 1"/>
          <p:cNvSpPr/>
          <p:nvPr>
            <p:custDataLst>
              <p:tags r:id="rId21"/>
            </p:custDataLst>
          </p:nvPr>
        </p:nvSpPr>
        <p:spPr>
          <a:xfrm>
            <a:off x="1188720" y="2606040"/>
            <a:ext cx="6766560" cy="508000"/>
          </a:xfrm>
          <a:prstGeom prst="rect">
            <a:avLst/>
          </a:prstGeom>
          <a:solidFill>
            <a:srgbClr val="0072BC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22"/>
            </p:custDataLst>
          </p:nvPr>
        </p:nvSpPr>
        <p:spPr>
          <a:xfrm>
            <a:off x="441721" y="2721540"/>
            <a:ext cx="724557" cy="276999"/>
          </a:xfrm>
          <a:prstGeom prst="rect">
            <a:avLst/>
          </a:prstGeom>
          <a:noFill/>
        </p:spPr>
        <p:txBody>
          <a:bodyPr vert="horz" wrap="none" lIns="127000" tIns="0" rIns="127000" bIns="0" rtlCol="0" anchor="ctr">
            <a:spAutoFit/>
          </a:bodyPr>
          <a:lstStyle/>
          <a:p>
            <a:pPr algn="ctr"/>
            <a:r>
              <a:rPr lang="en-US" smtClean="0">
                <a:latin typeface="Calibri" panose="020F0502020204030204" pitchFamily="34" charset="0"/>
              </a:rPr>
              <a:t>2013</a:t>
            </a: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>
            <p:custDataLst>
              <p:tags r:id="rId23"/>
            </p:custDataLst>
          </p:nvPr>
        </p:nvSpPr>
        <p:spPr>
          <a:xfrm>
            <a:off x="1188720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May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7" name="Straight Connector 16"/>
          <p:cNvCxnSpPr/>
          <p:nvPr>
            <p:custDataLst>
              <p:tags r:id="rId24"/>
            </p:custDataLst>
          </p:nvPr>
        </p:nvCxnSpPr>
        <p:spPr>
          <a:xfrm>
            <a:off x="2328738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>
            <p:custDataLst>
              <p:tags r:id="rId25"/>
            </p:custDataLst>
          </p:nvPr>
        </p:nvSpPr>
        <p:spPr>
          <a:xfrm>
            <a:off x="2328738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Jun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26" name="Straight Connector 25"/>
          <p:cNvCxnSpPr/>
          <p:nvPr>
            <p:custDataLst>
              <p:tags r:id="rId26"/>
            </p:custDataLst>
          </p:nvPr>
        </p:nvCxnSpPr>
        <p:spPr>
          <a:xfrm>
            <a:off x="3431982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>
            <p:custDataLst>
              <p:tags r:id="rId27"/>
            </p:custDataLst>
          </p:nvPr>
        </p:nvSpPr>
        <p:spPr>
          <a:xfrm>
            <a:off x="3431982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Jul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8288" name="Straight Connector 8287"/>
          <p:cNvCxnSpPr/>
          <p:nvPr>
            <p:custDataLst>
              <p:tags r:id="rId28"/>
            </p:custDataLst>
          </p:nvPr>
        </p:nvCxnSpPr>
        <p:spPr>
          <a:xfrm>
            <a:off x="4572000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89" name="TextBox 8288"/>
          <p:cNvSpPr txBox="1"/>
          <p:nvPr>
            <p:custDataLst>
              <p:tags r:id="rId29"/>
            </p:custDataLst>
          </p:nvPr>
        </p:nvSpPr>
        <p:spPr>
          <a:xfrm>
            <a:off x="4572000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Aug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8292" name="Straight Connector 8291"/>
          <p:cNvCxnSpPr/>
          <p:nvPr>
            <p:custDataLst>
              <p:tags r:id="rId30"/>
            </p:custDataLst>
          </p:nvPr>
        </p:nvCxnSpPr>
        <p:spPr>
          <a:xfrm>
            <a:off x="5712018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4" name="TextBox 8293"/>
          <p:cNvSpPr txBox="1"/>
          <p:nvPr>
            <p:custDataLst>
              <p:tags r:id="rId31"/>
            </p:custDataLst>
          </p:nvPr>
        </p:nvSpPr>
        <p:spPr>
          <a:xfrm>
            <a:off x="5712018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Sep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8296" name="Straight Connector 8295"/>
          <p:cNvCxnSpPr/>
          <p:nvPr>
            <p:custDataLst>
              <p:tags r:id="rId32"/>
            </p:custDataLst>
          </p:nvPr>
        </p:nvCxnSpPr>
        <p:spPr>
          <a:xfrm>
            <a:off x="6815262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8" name="TextBox 8297"/>
          <p:cNvSpPr txBox="1"/>
          <p:nvPr>
            <p:custDataLst>
              <p:tags r:id="rId33"/>
            </p:custDataLst>
          </p:nvPr>
        </p:nvSpPr>
        <p:spPr>
          <a:xfrm>
            <a:off x="6815262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Oct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301" name="Isosceles Triangle 8300"/>
          <p:cNvSpPr/>
          <p:nvPr>
            <p:custDataLst>
              <p:tags r:id="rId34"/>
            </p:custDataLst>
          </p:nvPr>
        </p:nvSpPr>
        <p:spPr>
          <a:xfrm>
            <a:off x="6016266" y="3101340"/>
            <a:ext cx="127000" cy="139700"/>
          </a:xfrm>
          <a:prstGeom prst="triangle">
            <a:avLst/>
          </a:prstGeom>
          <a:solidFill>
            <a:srgbClr val="EA161E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302" name="TextBox 8301"/>
          <p:cNvSpPr txBox="1"/>
          <p:nvPr>
            <p:custDataLst>
              <p:tags r:id="rId35"/>
            </p:custDataLst>
          </p:nvPr>
        </p:nvSpPr>
        <p:spPr>
          <a:xfrm>
            <a:off x="5787346" y="3272790"/>
            <a:ext cx="545855" cy="27699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smtClean="0">
                <a:solidFill>
                  <a:schemeClr val="tx2"/>
                </a:solidFill>
                <a:latin typeface="Calibri" panose="020F0502020204030204" pitchFamily="34" charset="0"/>
              </a:rPr>
              <a:t>Today</a:t>
            </a:r>
            <a:endParaRPr lang="en-US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05" name="Chevron 8304"/>
          <p:cNvSpPr/>
          <p:nvPr>
            <p:custDataLst>
              <p:tags r:id="rId36"/>
            </p:custDataLst>
          </p:nvPr>
        </p:nvSpPr>
        <p:spPr>
          <a:xfrm>
            <a:off x="7693881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308" name="TextBox 8307"/>
          <p:cNvSpPr txBox="1"/>
          <p:nvPr>
            <p:custDataLst>
              <p:tags r:id="rId37"/>
            </p:custDataLst>
          </p:nvPr>
        </p:nvSpPr>
        <p:spPr>
          <a:xfrm>
            <a:off x="7182512" y="1515666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5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11" name="TextBox 8310"/>
          <p:cNvSpPr txBox="1"/>
          <p:nvPr>
            <p:custDataLst>
              <p:tags r:id="rId38"/>
            </p:custDataLst>
          </p:nvPr>
        </p:nvSpPr>
        <p:spPr>
          <a:xfrm>
            <a:off x="7466741" y="1935020"/>
            <a:ext cx="682879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Oct 28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316" name="Chevron 8315"/>
          <p:cNvSpPr/>
          <p:nvPr>
            <p:custDataLst>
              <p:tags r:id="rId39"/>
            </p:custDataLst>
          </p:nvPr>
        </p:nvSpPr>
        <p:spPr>
          <a:xfrm>
            <a:off x="6222890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319" name="TextBox 8318"/>
          <p:cNvSpPr txBox="1"/>
          <p:nvPr>
            <p:custDataLst>
              <p:tags r:id="rId40"/>
            </p:custDataLst>
          </p:nvPr>
        </p:nvSpPr>
        <p:spPr>
          <a:xfrm>
            <a:off x="5711522" y="1515666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4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22" name="TextBox 8321"/>
          <p:cNvSpPr txBox="1"/>
          <p:nvPr>
            <p:custDataLst>
              <p:tags r:id="rId41"/>
            </p:custDataLst>
          </p:nvPr>
        </p:nvSpPr>
        <p:spPr>
          <a:xfrm>
            <a:off x="5987735" y="1935020"/>
            <a:ext cx="698909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Sep 18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328" name="Chevron 8327"/>
          <p:cNvSpPr/>
          <p:nvPr>
            <p:custDataLst>
              <p:tags r:id="rId42"/>
            </p:custDataLst>
          </p:nvPr>
        </p:nvSpPr>
        <p:spPr>
          <a:xfrm>
            <a:off x="4935772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330" name="TextBox 8329"/>
          <p:cNvSpPr txBox="1"/>
          <p:nvPr>
            <p:custDataLst>
              <p:tags r:id="rId43"/>
            </p:custDataLst>
          </p:nvPr>
        </p:nvSpPr>
        <p:spPr>
          <a:xfrm>
            <a:off x="4424404" y="1521821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3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33" name="TextBox 8332"/>
          <p:cNvSpPr txBox="1"/>
          <p:nvPr>
            <p:custDataLst>
              <p:tags r:id="rId44"/>
            </p:custDataLst>
          </p:nvPr>
        </p:nvSpPr>
        <p:spPr>
          <a:xfrm>
            <a:off x="4692602" y="1941175"/>
            <a:ext cx="714939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Aug 14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341" name="Chevron 8340"/>
          <p:cNvSpPr/>
          <p:nvPr>
            <p:custDataLst>
              <p:tags r:id="rId45"/>
            </p:custDataLst>
          </p:nvPr>
        </p:nvSpPr>
        <p:spPr>
          <a:xfrm>
            <a:off x="3648655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343" name="TextBox 8342"/>
          <p:cNvSpPr txBox="1"/>
          <p:nvPr>
            <p:custDataLst>
              <p:tags r:id="rId46"/>
            </p:custDataLst>
          </p:nvPr>
        </p:nvSpPr>
        <p:spPr>
          <a:xfrm>
            <a:off x="3137286" y="1521821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2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47" name="TextBox 8346"/>
          <p:cNvSpPr txBox="1"/>
          <p:nvPr>
            <p:custDataLst>
              <p:tags r:id="rId47"/>
            </p:custDataLst>
          </p:nvPr>
        </p:nvSpPr>
        <p:spPr>
          <a:xfrm>
            <a:off x="3456781" y="1941175"/>
            <a:ext cx="612347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Jul 10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161" name="Chevron 8160"/>
          <p:cNvSpPr/>
          <p:nvPr>
            <p:custDataLst>
              <p:tags r:id="rId48"/>
            </p:custDataLst>
          </p:nvPr>
        </p:nvSpPr>
        <p:spPr>
          <a:xfrm>
            <a:off x="2067339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165" name="TextBox 8164"/>
          <p:cNvSpPr txBox="1"/>
          <p:nvPr>
            <p:custDataLst>
              <p:tags r:id="rId49"/>
            </p:custDataLst>
          </p:nvPr>
        </p:nvSpPr>
        <p:spPr>
          <a:xfrm>
            <a:off x="1555970" y="1521821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1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168" name="TextBox 8167"/>
          <p:cNvSpPr txBox="1"/>
          <p:nvPr>
            <p:custDataLst>
              <p:tags r:id="rId50"/>
            </p:custDataLst>
          </p:nvPr>
        </p:nvSpPr>
        <p:spPr>
          <a:xfrm>
            <a:off x="1811345" y="1941175"/>
            <a:ext cx="740587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May 28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182" name="TextBox 8181"/>
          <p:cNvSpPr txBox="1"/>
          <p:nvPr>
            <p:custDataLst>
              <p:tags r:id="rId51"/>
            </p:custDataLst>
          </p:nvPr>
        </p:nvSpPr>
        <p:spPr>
          <a:xfrm>
            <a:off x="671311" y="3845699"/>
            <a:ext cx="1032256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May 15 - Jul 22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8188" name="TextBox 8187"/>
          <p:cNvSpPr txBox="1"/>
          <p:nvPr>
            <p:custDataLst>
              <p:tags r:id="rId52"/>
            </p:custDataLst>
          </p:nvPr>
        </p:nvSpPr>
        <p:spPr>
          <a:xfrm>
            <a:off x="2345538" y="37832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smtClean="0">
                <a:solidFill>
                  <a:schemeClr val="bg1"/>
                </a:solidFill>
                <a:latin typeface="Calibri" panose="020F0502020204030204" pitchFamily="34" charset="0"/>
              </a:rPr>
              <a:t>Task 1 Here</a:t>
            </a:r>
            <a:endParaRPr lang="en-US" sz="2000" b="1" i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4" name="TextBox 143"/>
          <p:cNvSpPr txBox="1"/>
          <p:nvPr>
            <p:custDataLst>
              <p:tags r:id="rId53"/>
            </p:custDataLst>
          </p:nvPr>
        </p:nvSpPr>
        <p:spPr>
          <a:xfrm>
            <a:off x="2117854" y="4252099"/>
            <a:ext cx="1056704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Jun 24 - Sep 30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153" name="TextBox 152"/>
          <p:cNvSpPr txBox="1"/>
          <p:nvPr>
            <p:custDataLst>
              <p:tags r:id="rId54"/>
            </p:custDataLst>
          </p:nvPr>
        </p:nvSpPr>
        <p:spPr>
          <a:xfrm>
            <a:off x="4368151" y="41896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smtClean="0">
                <a:solidFill>
                  <a:schemeClr val="bg1"/>
                </a:solidFill>
                <a:latin typeface="Calibri" panose="020F0502020204030204" pitchFamily="34" charset="0"/>
              </a:rPr>
              <a:t>Task 2 Here</a:t>
            </a:r>
            <a:endParaRPr lang="en-US" sz="2000" b="1" i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200" name="TextBox 8199"/>
          <p:cNvSpPr txBox="1"/>
          <p:nvPr>
            <p:custDataLst>
              <p:tags r:id="rId55"/>
            </p:custDataLst>
          </p:nvPr>
        </p:nvSpPr>
        <p:spPr>
          <a:xfrm>
            <a:off x="1963881" y="4658499"/>
            <a:ext cx="990029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Jun 18 - Sep 6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8206" name="TextBox 8205"/>
          <p:cNvSpPr txBox="1"/>
          <p:nvPr>
            <p:custDataLst>
              <p:tags r:id="rId56"/>
            </p:custDataLst>
          </p:nvPr>
        </p:nvSpPr>
        <p:spPr>
          <a:xfrm>
            <a:off x="3816529" y="45960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Task 3 Here</a:t>
            </a:r>
            <a:endParaRPr lang="en-US" sz="2000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221" name="TextBox 8220"/>
          <p:cNvSpPr txBox="1"/>
          <p:nvPr>
            <p:custDataLst>
              <p:tags r:id="rId57"/>
            </p:custDataLst>
          </p:nvPr>
        </p:nvSpPr>
        <p:spPr>
          <a:xfrm>
            <a:off x="3922240" y="5064899"/>
            <a:ext cx="1091058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Aug 13 - Sep 29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8228" name="TextBox 8227"/>
          <p:cNvSpPr txBox="1"/>
          <p:nvPr>
            <p:custDataLst>
              <p:tags r:id="rId58"/>
            </p:custDataLst>
          </p:nvPr>
        </p:nvSpPr>
        <p:spPr>
          <a:xfrm>
            <a:off x="5269132" y="50024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smtClean="0">
                <a:solidFill>
                  <a:schemeClr val="bg1"/>
                </a:solidFill>
                <a:latin typeface="Calibri" panose="020F0502020204030204" pitchFamily="34" charset="0"/>
              </a:rPr>
              <a:t>Task 4 Here</a:t>
            </a:r>
            <a:endParaRPr lang="en-US" sz="2000" b="1" i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241" name="TextBox 8240"/>
          <p:cNvSpPr txBox="1"/>
          <p:nvPr>
            <p:custDataLst>
              <p:tags r:id="rId59"/>
            </p:custDataLst>
          </p:nvPr>
        </p:nvSpPr>
        <p:spPr>
          <a:xfrm>
            <a:off x="3713830" y="5471299"/>
            <a:ext cx="1005269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Aug 5 - Oct 28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8246" name="TextBox 8245"/>
          <p:cNvSpPr txBox="1"/>
          <p:nvPr>
            <p:custDataLst>
              <p:tags r:id="rId60"/>
            </p:custDataLst>
          </p:nvPr>
        </p:nvSpPr>
        <p:spPr>
          <a:xfrm>
            <a:off x="5655267" y="54088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smtClean="0">
                <a:solidFill>
                  <a:schemeClr val="bg1"/>
                </a:solidFill>
                <a:latin typeface="Calibri" panose="020F0502020204030204" pitchFamily="34" charset="0"/>
              </a:rPr>
              <a:t>Task 5 Here</a:t>
            </a:r>
            <a:endParaRPr lang="en-US" sz="2000" b="1" i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873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mJiNTMyMzQ3LTZiNzctNDU1YS05Nzg5LTI5ZWJiNzk0YTE5YiIsIlRpdGxlU2hhcGVOYW1lIjoiVGV4dEJveCA4MzA3IiwiRGF0ZVNoYXBlTmFtZSI6IlRleHRCb3ggODMxMCIsIk1hcmtlclNoYXBlTmFtZSI6IkNoZXZyb24gODMwNCIsIkNvbm5lY3RvclNoYXBlTmFtZSI6IlN0cmFpZ2h0IENvbm5lY3RvciA4MzEyIn0seyJNaWxlc3RvbmVJZCI6ImQ2YmU1ZWY0LTI5MTEtNDU5ZC04NmZiLTAyMmQyOTAxODU4OCIsIlRpdGxlU2hhcGVOYW1lIjoiVGV4dEJveCA4MzE4IiwiRGF0ZVNoYXBlTmFtZSI6IlRleHRCb3ggODMyMSIsIk1hcmtlclNoYXBlTmFtZSI6IkNoZXZyb24gODMxNSIsIkNvbm5lY3RvclNoYXBlTmFtZSI6IlN0cmFpZ2h0IENvbm5lY3RvciA4MzI0In0seyJNaWxlc3RvbmVJZCI6IjY0NGFiOWY3LTA0MTAtNDRmMC05MGE0LTYzMzNjMDRkZjAzOCIsIlRpdGxlU2hhcGVOYW1lIjoiVGV4dEJveCA4MzI5IiwiRGF0ZVNoYXBlTmFtZSI6IlRleHRCb3ggODMzMiIsIk1hcmtlclNoYXBlTmFtZSI6IkNoZXZyb24gODMyNyIsIkNvbm5lY3RvclNoYXBlTmFtZSI6IlN0cmFpZ2h0IENvbm5lY3RvciA4MzM2In0seyJNaWxlc3RvbmVJZCI6ImRiYzBjNDRhLTZmYmEtNDg1YS05ODI4LWMzZWU3Y2Q1YzZlZiIsIlRpdGxlU2hhcGVOYW1lIjoiVGV4dEJveCA4MzQyIiwiRGF0ZVNoYXBlTmFtZSI6IlRleHRCb3ggODM0NiIsIk1hcmtlclNoYXBlTmFtZSI6IkNoZXZyb24gODM0MCIsIkNvbm5lY3RvclNoYXBlTmFtZSI6IlN0cmFpZ2h0IENvbm5lY3RvciA4MzQ5In0seyJNaWxlc3RvbmVJZCI6IjRiZGQ2MDZmLTA4MTAtNDg2ZC1iMDQzLTkwOThlNTQ5YjZhZSIsIlRpdGxlU2hhcGVOYW1lIjoiVGV4dEJveCA4MTY0IiwiRGF0ZVNoYXBlTmFtZSI6IlRleHRCb3ggODE2NyIsIk1hcmtlclNoYXBlTmFtZSI6IkNoZXZyb24gODE2MCIsIkNvbm5lY3RvclNoYXBlTmFtZSI6IlN0cmFpZ2h0IENvbm5lY3RvciA4MTcxIn1dLCJUYXNrcyI6W3siVGFza0lkIjoiMDU0NmU1YjAtOGI3Zi00NjI5LThlOWEtNGMxZWJjMTM5YzZjIiwiVGl0bGVTaGFwZU5hbWUiOiJUZXh0Qm94IDgxODciLCJEdXJhdGlvblRleHRTaGFwZU5hbWUiOm51bGwsIlNlZ21lbnRTaGFwZU5hbWUiOiJDaGV2cm9uIDgxNzciLCJWZXJ0aWNhbExlZnRDb25uZWN0b3JTaGFwZU5hbWUiOiJTdHJhaWdodCBDb25uZWN0b3IgMTMwIiwiVmVydGljYWxSaWdodENvbm5lY3RvclNoYXBlTmFtZSI6IlN0cmFpZ2h0IENvbm5lY3RvciAxMzQiLCJIb3Jpem9udGFsQ29ubmVjdG9yU2hhcGVOYW1lIjoiU3RyYWlnaHQgQ29ubmVjdG9yIDEyNyIsIkxlZnREYXRlU2hhcGVOYW1lIjoiVGV4dEJveCA4MTgxIiwiUmlnaHREYXRlU2hhcGVOYW1lIjoiVGV4dEJveCA4MTg0In0seyJUYXNrSWQiOiJmZjA2MzI4Ni1jYjA0LTQxNWItODU3Mi0wYzczZDE2MjY0OTUiLCJUaXRsZVNoYXBlTmFtZSI6IlRleHRCb3ggMTUyIiwiRHVyYXRpb25UZXh0U2hhcGVOYW1lIjpudWxsLCJTZWdtZW50U2hhcGVOYW1lIjoiQ2hldnJvbiAxMzgiLCJWZXJ0aWNhbExlZnRDb25uZWN0b3JTaGFwZU5hbWUiOiJTdHJhaWdodCBDb25uZWN0b3IgODE5MSIsIlZlcnRpY2FsUmlnaHRDb25uZWN0b3JTaGFwZU5hbWUiOiJTdHJhaWdodCBDb25uZWN0b3IgODE5MyIsIkhvcml6b250YWxDb25uZWN0b3JTaGFwZU5hbWUiOiJTdHJhaWdodCBDb25uZWN0b3IgMTU2IiwiTGVmdERhdGVTaGFwZU5hbWUiOiJUZXh0Qm94IDE0MyIsIlJpZ2h0RGF0ZVNoYXBlTmFtZSI6IlRleHRCb3ggMTQ2In0seyJUYXNrSWQiOiJmYjRmMWRmMy1kM2NmLTRkMDMtYmNiZi04MzA2MGM5Yjg2NTIiLCJUaXRsZVNoYXBlTmFtZSI6IlRleHRCb3ggODIwNSIsIkR1cmF0aW9uVGV4dFNoYXBlTmFtZSI6bnVsbCwiU2VnbWVudFNoYXBlTmFtZSI6IkNoZXZyb24gODE5NyIsIlZlcnRpY2FsTGVmdENvbm5lY3RvclNoYXBlTmFtZSI6IlN0cmFpZ2h0IENvbm5lY3RvciA4MjExIiwiVmVydGljYWxSaWdodENvbm5lY3RvclNoYXBlTmFtZSI6IlN0cmFpZ2h0IENvbm5lY3RvciA4MjEzIiwiSG9yaXpvbnRhbENvbm5lY3RvclNoYXBlTmFtZSI6IlN0cmFpZ2h0IENvbm5lY3RvciA4MjA5IiwiTGVmdERhdGVTaGFwZU5hbWUiOiJUZXh0Qm94IDgxOTkiLCJSaWdodERhdGVTaGFwZU5hbWUiOiJUZXh0Qm94IDgyMDIifSx7IlRhc2tJZCI6ImRmZWY4ZTU3LTIxZWYtNGUyOC05OTRjLTU1MTUyNTg4ZWI4MSIsIlRpdGxlU2hhcGVOYW1lIjoiVGV4dEJveCA4MjI3IiwiRHVyYXRpb25UZXh0U2hhcGVOYW1lIjpudWxsLCJTZWdtZW50U2hhcGVOYW1lIjoiQ2hldnJvbiA4MjE3IiwiVmVydGljYWxMZWZ0Q29ubmVjdG9yU2hhcGVOYW1lIjoiU3RyYWlnaHQgQ29ubmVjdG9yIDgyMzMiLCJWZXJ0aWNhbFJpZ2h0Q29ubmVjdG9yU2hhcGVOYW1lIjoiU3RyYWlnaHQgQ29ubmVjdG9yIDgyMzUiLCJIb3Jpem9udGFsQ29ubmVjdG9yU2hhcGVOYW1lIjoiU3RyYWlnaHQgQ29ubmVjdG9yIDgyMzEiLCJMZWZ0RGF0ZVNoYXBlTmFtZSI6IlRleHRCb3ggODIyMCIsIlJpZ2h0RGF0ZVNoYXBlTmFtZSI6IlRleHRCb3ggODIyMyJ9LHsiVGFza0lkIjoiNmQ0ODNiZmQtZDNmZS00NzI5LWFlZTAtOGNjMTk4MTQ2NzhkIiwiVGl0bGVTaGFwZU5hbWUiOiJUZXh0Qm94IDgyNDUiLCJEdXJhdGlvblRleHRTaGFwZU5hbWUiOm51bGwsIlNlZ21lbnRTaGFwZU5hbWUiOiJDaGV2cm9uIDgyMzgiLCJWZXJ0aWNhbExlZnRDb25uZWN0b3JTaGFwZU5hbWUiOiJTdHJhaWdodCBDb25uZWN0b3IgODI1MCIsIlZlcnRpY2FsUmlnaHRDb25uZWN0b3JTaGFwZU5hbWUiOiJTdHJhaWdodCBDb25uZWN0b3IgODI1MiIsIkhvcml6b250YWxDb25uZWN0b3JTaGFwZU5hbWUiOiJTdHJhaWdodCBDb25uZWN0b3IgODI0OCIsIkxlZnREYXRlU2hhcGVOYW1lIjoiVGV4dEJveCA4MjQwIiwiUmlnaHREYXRlU2hhcGVOYW1lIjoiVGV4dEJveCA4MjQyIn1dLCJUaW1lYmFuZCI6eyJFbGFwc2VkVGltZVNoYXBlTmFtZSI6bnVsbCwiVG9kYXlNYXJrZXJTaGFwZU5hbWUiOiJJc29zY2VsZXMgVHJpYW5nbGUgODMwMCIsIlRvZGF5TWFya2VyVGV4dFNoYXBlTmFtZSI6IlRleHRCb3ggODMwMSIsIlJpZ2h0RW5kQ2Fwc1NoYXBlTmFtZSI6bnVsbCwiTGVmdEVuZENhcHNTaGFwZU5hbWUiOiJUZXh0Qm94IDUiLCJFbGFwc2VkUmVjdGFuZ2xlU2hhcGVOYW1lIjpudWxsLCJTZWdtZW50U2hhcGVzTmFtZXMiOlsiUmVjdGFuZ2xlIDEiLCJUZXh0Qm94IDEwIiwiU3RyYWlnaHQgQ29ubmVjdG9yIDE2IiwiVGV4dEJveCAxOSIsIlN0cmFpZ2h0IENvbm5lY3RvciAyNSIsIlRleHRCb3ggMjciLCJTdHJhaWdodCBDb25uZWN0b3IgODI4NyIsIlRleHRCb3ggODI4OCIsIlN0cmFpZ2h0IENvbm5lY3RvciA4MjkxIiwiVGV4dEJveCA4MjkzIiwiU3RyYWlnaHQgQ29ubmVjdG9yIDgyOTUiLCJUZXh0Qm94IDgyOTciXX19LCJFZGl0aW9uIjoxLCJJc1BsdXNFZGl0aW9uIjp0cnVlLCJDdWx0dXJlSW5mb05hbWUiOiJlbi1VUyIsIlZlcnNpb24iOiIyLjIuMC4wIiwiTWlsZXN0b25lcyI6W3siRGF0ZUZvcm1hdCI6eyJGb3JtYXRTdHJpbmciOiJNTU0gZCIsIlNlcGFyYXRvciI6Ii8iLCJVc2VJbnRlcm5hdGlvbmFsRGF0ZUZvcm1hdCI6ZmFsc2V9LCJJbnRlcm5hbElkIjoiNGJkZDYwNmYtMDgxMC00ODZkLWIwNDMtOTA5OGU1NDliNmFlIiwiVGl0bGVMZWZ0IjoxMjIuNTE3MzI2LCJUaXRsZVRvcCI6MTE5LjgyODQyMywiVGl0bGVIZWlnaHQiOjMxLjAyLCJUaXRsZVRvcElzQ3VzdG9tIjp0cnVlLCJUaXRsZVdpZHRoIjo5OC41MzA0NywiQ29sb3IiOiIyMTQsIDc0LCA1OSIsIlV0Y0RhdGUiOiIyMDEzLTA1LTI4VDAwOjAwOjAwWiIsIlRpdGxlIjoiTWlsZXN0b25lIDEgSGVyZSIsIlN0eWxlIjo3LCJCZWxvd1RpbWViYW5kIjpmYWxzZSwiQ3VzdG9tU2V0dGluZ3MiOnsiSXNEYXRlVmlzaWJsZSI6dHJ1ZSwiVGl0bGVGb250U2V0dGluZ3MiOnsiRm9udFNpemUiOjE2LCJGb250TmFtZSI6IkNvcmJlbCIsIklzQm9sZCI6dHJ1ZSwiSXNJdGFsaWMiOnRydWUsIklzVW5kZXJsaW5lZCI6ZmFsc2UsIkZvcmVncm91bmRDb2xvciI6IjMzLCAzMywgMzMifSwiRGF0ZUZvbnRTZXR0aW5ncyI6eyJGb250U2l6ZSI6MTQsIkZvbnROYW1lIjoiQ29yYmVsIiwiSXNCb2xkIjp0cnVlLCJJc0l0YWxpYyI6ZmFsc2UsIklzVW5kZXJsaW5lZCI6ZmFsc2UsIkZvcmVncm91bmRDb2xvciI6IjExNSwgMTE1LCAxMTUifSwiQ29ubmVjdG9yU2V0dGluZ3MiOnsiQ29sb3IiOiIyMTQsIDc0LCA1OSIsIklzVmlzaWJsZSI6ZmFsc2UsIkxpbmVXZWlnaHQiOjAuMX19LCJIaWRlRGF0ZSI6ZmFsc2UsIlNoYXBlVG9wIjpudWxsLCJRdWlja1NoYXBlU2l6ZSI6MX0seyJEYXRlRm9ybWF0Ijp7IkZvcm1hdFN0cmluZyI6Ik1NTSBkIiwiU2VwYXJhdG9yIjoiLyIsIlVzZUludGVybmF0aW9uYWxEYXRlRm9ybWF0IjpmYWxzZX0sIkludGVybmFsSWQiOiJkYmMwYzQ0YS02ZmJhLTQ4NWEtOTgyOC1jM2VlN2NkNWM2ZWYiLCJUaXRsZUxlZnQiOjI0Ny4wMzA0LCJUaXRsZVRvcCI6MTE5LjgyODQyMywiVGl0bGVIZWlnaHQiOjMxLjAyLCJUaXRsZVRvcElzQ3VzdG9tIjp0cnVlLCJUaXRsZVdpZHRoIjo5OC41MzA0NywiQ29sb3IiOiIyMTQsIDc0LCA1OSIsIlV0Y0RhdGUiOiIyMDEzLTA3LTEwVDAwOjAwOjAwWiIsIlRpdGxlIjoiTWlsZXN0b25lIDIgSGVyZSIsIlN0eWxlIjo3LCJCZWxvd1RpbWViYW5kIjpmYWxzZSwiQ3VzdG9tU2V0dGluZ3MiOnsiSXNEYXRlVmlzaWJsZSI6dHJ1ZSwiVGl0bGVGb250U2V0dGluZ3MiOnsiRm9udFNpemUiOjE2LCJGb250TmFtZSI6IkNvcmJlbCIsIklzQm9sZCI6dHJ1ZSwiSXNJdGFsaWMiOnRydWUsIklzVW5kZXJsaW5lZCI6ZmFsc2UsIkZvcmVncm91bmRDb2xvciI6IjMzLCAzMywgMzMifSwiRGF0ZUZvbnRTZXR0aW5ncyI6eyJGb250U2l6ZSI6MTQsIkZvbnROYW1lIjoiQ29yYmVsIiwiSXNCb2xkIjp0cnVlLCJJc0l0YWxpYyI6ZmFsc2UsIklzVW5kZXJsaW5lZCI6ZmFsc2UsIkZvcmVncm91bmRDb2xvciI6IjExNSwgMTE1LCAxMTUifSwiQ29ubmVjdG9yU2V0dGluZ3MiOnsiQ29sb3IiOiIyMTQsIDc0LCA1OSIsIklzVmlzaWJsZSI6ZmFsc2UsIkxpbmVXZWlnaHQiOjAuMX19LCJIaWRlRGF0ZSI6ZmFsc2UsIlNoYXBlVG9wIjpudWxsLCJRdWlja1NoYXBlU2l6ZSI6MX0seyJEYXRlRm9ybWF0Ijp7IkZvcm1hdFN0cmluZyI6Ik1NTSBkIiwiU2VwYXJhdG9yIjoiLyIsIlVzZUludGVybmF0aW9uYWxEYXRlRm9ybWF0IjpmYWxzZX0sIkludGVybmFsSWQiOiI2NDRhYjlmNy0wNDEwLTQ0ZjAtOTBhNC02MzMzYzA0ZGYwMzgiLCJUaXRsZUxlZnQiOjM0OC4zNzgyNjUsIlRpdGxlVG9wIjoxMTkuODI4NDIzLCJUaXRsZUhlaWdodCI6MzEuMDIsIlRpdGxlVG9wSXNDdXN0b20iOnRydWUsIlRpdGxlV2lkdGgiOjk4LjUzMDQ3LCJDb2xvciI6IjIxNCwgNzQsIDU5IiwiVXRjRGF0ZSI6IjIwMTMtMDgtMTRUMDA6MDA6MDBaIiwiVGl0bGUiOiJNaWxlc3RvbmUgMyBIZXJlIiwiU3R5bGUiOjcsIkJlbG93VGltZWJhbmQiOmZhbHNlLCJDdXN0b21TZXR0aW5ncyI6eyJJc0RhdGVWaXNpYmxlIjp0cnVlLCJUaXRsZUZvbnRTZXR0aW5ncyI6eyJGb250U2l6ZSI6MTYsIkZvbnROYW1lIjoiQ29yYmVsIiwiSXNCb2xkIjp0cnVlLCJJc0l0YWxpYyI6dHJ1ZSwiSXNVbmRlcmxpbmVkIjpmYWxzZSwiRm9yZWdyb3VuZENvbG9yIjoiMzMsIDMzLCAzMyJ9LCJEYXRlRm9udFNldHRpbmdzIjp7IkZvbnRTaXplIjoxNCwiRm9udE5hbWUiOiJDb3JiZWwiLCJJc0JvbGQiOnRydWUsIklzSXRhbGljIjpmYWxzZSwiSXNVbmRlcmxpbmVkIjpmYWxzZSwiRm9yZWdyb3VuZENvbG9yIjoiMTE1LCAxMTUsIDExNSJ9LCJDb25uZWN0b3JTZXR0aW5ncyI6eyJDb2xvciI6IjIxNCwgNzQsIDU5IiwiSXNWaXNpYmxlIjpmYWxzZSwiTGluZVdlaWdodCI6MC4xfX0sIkhpZGVEYXRlIjpmYWxzZSwiU2hhcGVUb3AiOm51bGwsIlF1aWNrU2hhcGVTaXplIjoxfSx7IkRhdGVGb3JtYXQiOnsiRm9ybWF0U3RyaW5nIjoiTU1NIGQiLCJTZXBhcmF0b3IiOiIvIiwiVXNlSW50ZXJuYXRpb25hbERhdGVGb3JtYXQiOmZhbHNlfSwiSW50ZXJuYWxJZCI6ImQ2YmU1ZWY0LTI5MTEtNDU5ZC04NmZiLTAyMmQyOTAxODU4OCIsIlRpdGxlTGVmdCI6NDQ5LjcyNjEzNSwiVGl0bGVUb3AiOjExOS4zNDM3ODEsIlRpdGxlSGVpZ2h0IjozMS4wMiwiVGl0bGVUb3BJc0N1c3RvbSI6dHJ1ZSwiVGl0bGVXaWR0aCI6OTguNTMwNDcsIkNvbG9yIjoiMjE0LCA3NCwgNTkiLCJVdGNEYXRlIjoiMjAxMy0wOS0xOFQwMDowMDowMFoiLCJUaXRsZSI6Ik1pbGVzdG9uZSA0IEhlcmUiLCJTdHlsZSI6NywiQmVsb3dUaW1lYmFuZCI6ZmFsc2UsIkN1c3RvbVNldHRpbmdzIjp7IklzRGF0ZVZpc2libGUiOnRydWUsIlRpdGxlRm9udFNldHRpbmdzIjp7IkZvbnRTaXplIjoxNiwiRm9udE5hbWUiOiJDb3JiZWwiLCJJc0JvbGQiOnRydWUsIklzSXRhbGljIjp0cnVlLCJJc1VuZGVybGluZWQiOmZhbHNlLCJGb3JlZ3JvdW5kQ29sb3IiOiIzMywgMzMsIDMzIn0sIkRhdGVGb250U2V0dGluZ3MiOnsiRm9udFNpemUiOjE0LCJGb250TmFtZSI6IkNvcmJlbCIsIklzQm9sZCI6dHJ1ZSwiSXNJdGFsaWMiOmZhbHNlLCJJc1VuZGVybGluZWQiOmZhbHNlLCJGb3JlZ3JvdW5kQ29sb3IiOiIxMTUsIDExNSwgMTE1In0sIkNvbm5lY3RvclNldHRpbmdzIjp7IkNvbG9yIjoiMjE0LCA3NCwgNTkiLCJJc1Zpc2libGUiOmZhbHNlLCJMaW5lV2VpZ2h0IjowLjF9fSwiSGlkZURhdGUiOmZhbHNlLCJTaGFwZVRvcCI6bnVsbCwiUXVpY2tTaGFwZVNpemUiOjF9LHsiRGF0ZUZvcm1hdCI6eyJGb3JtYXRTdHJpbmciOiJNTU0gZCIsIlNlcGFyYXRvciI6Ii8iLCJVc2VJbnRlcm5hdGlvbmFsRGF0ZUZvcm1hdCI6ZmFsc2V9LCJJbnRlcm5hbElkIjoiYmI1MzIzNDctNmI3Ny00NTVhLTk3ODktMjllYmI3OTRhMTliIiwiVGl0bGVMZWZ0Ijo1NjUuNTUyMSwiVGl0bGVUb3AiOjExOS4zNDM3ODEsIlRpdGxlSGVpZ2h0IjozMS4wMiwiVGl0bGVUb3BJc0N1c3RvbSI6dHJ1ZSwiVGl0bGVXaWR0aCI6OTguNTMwNDcsIkNvbG9yIjoiMjE0LCA3NCwgNTkiLCJVdGNEYXRlIjoiMjAxMy0xMC0yOFQwMDowMDowMFoiLCJUaXRsZSI6Ik1pbGVzdG9uZSA1IEhlcmUiLCJTdHlsZSI6NywiQmVsb3dUaW1lYmFuZCI6ZmFsc2UsIkN1c3RvbVNldHRpbmdzIjp7IklzRGF0ZVZpc2libGUiOnRydWUsIlRpdGxlRm9udFNldHRpbmdzIjp7IkZvbnRTaXplIjoxNiwiRm9udE5hbWUiOiJDb3JiZWwiLCJJc0JvbGQiOnRydWUsIklzSXRhbGljIjp0cnVlLCJJc1VuZGVybGluZWQiOmZhbHNlLCJGb3JlZ3JvdW5kQ29sb3IiOiIzMywgMzMsIDMzIn0sIkRhdGVGb250U2V0dGluZ3MiOnsiRm9udFNpemUiOjE0LCJGb250TmFtZSI6IkNvcmJlbCIsIklzQm9sZCI6dHJ1ZSwiSXNJdGFsaWMiOmZhbHNlLCJJc1VuZGVybGluZWQiOmZhbHNlLCJGb3JlZ3JvdW5kQ29sb3IiOiIxMTUsIDExNSwgMTE1In0sIkNvbm5lY3RvclNldHRpbmdzIjp7IkNvbG9yIjoiMjE0LCA3NCwgNTkiLCJJc1Zpc2libGUiOmZhbHNlLCJMaW5lV2VpZ2h0IjowLjF9fSwiSGlkZURhdGUiOmZhbHNlLCJTaGFwZVRvcCI6bnVsbCwiUXVpY2tTaGFwZVNpemUiOjF9XSwiVGltZUxpbmVUeXBlIjoxLCJUYXNrcyI6W3siRHVyYXRpb25WYWx1ZSI6NDkuMCwiRHVyYXRpb25Gb3JtYXQiOjAsIkludGVybmFsSWQiOiIwNTQ2ZTViMC04YjdmLTQ2MjktOGU5YS00YzFlYmMxMzljNmMiLCJJbmRleCI6MSwiQ29sb3IiOiIyMTQsIDc0LCA1OSIsIlV0Y1N0YXJ0RGF0ZSI6IjIwMTMtMDUtMTVUMDA6MDA6MDBaIiwiVXRjRW5kRGF0ZSI6IjIwMTMtMDctMjJUMDA6MDA6MDBaIiwiVGl0bGUiOiJUYXNrIDEgSGVyZSIsIlNoYXBlIjo0LCJDdXN0b21TZXR0aW5ncyI6eyJUaXRsZVdpZHRoIjo0OC41OTUwNCwiVGl0bGVGb250U2V0dGluZ3MiOnsiRm9udFNpemUiOjIwLCJGb250TmFtZSI6IkNvcmJlbCIsIklzQm9sZCI6dHJ1ZSwiSXNJdGFsaWMiOnRydWUsIklzVW5kZXJsaW5lZCI6ZmFsc2UsIkZvcmVncm91bmRDb2xvciI6IjI1NSwgMjU1LCAyNTUifSwiU3RhcnREYXRlRm9udFNldHRpbmdzIjp7IkZvbnRTaXplIjoxMiwiRm9udE5hbWUiOiJDb3JiZWwiLCJJc0JvbGQiOnRydWUsIklzSXRhbGljIjpmYWxzZSwiSXNVbmRlcmxpbmVkIjpmYWxzZSwiRm9yZWdyb3VuZENvbG9yIjoiNjgsIDg0LCAxMDYifSwiRW5kRGF0ZUZvbnRTZXR0aW5ncyI6eyJGb250U2l6ZSI6MTIsIkZvbnROYW1lIjoiQ29yYmVsIiwiSXNCb2xkIjp0cnVlLCJJc0l0YWxpYyI6ZmFsc2UsIklzVW5kZXJsaW5lZCI6ZmFsc2UsIkZvcmVncm91bmRDb2xvciI6IjY4LCA4NCwgMTA2In0sIkR1cmF0aW9uRm9udFNldHRpbmdzIjp7IkZvbnRTaXplIjo3LCJGb250TmFtZSI6IkNhbGlicmkiLCJJc0JvbGQiOmZhbHNlLCJJc0l0YWxpYyI6ZmFsc2UsIklzVW5kZXJsaW5lZCI6ZmFsc2UsIkZvcmVncm91bmRDb2xvciI6IldoaXRlIn0sIlRhc2tzU3BhY2luZyI6MTAsIlNoYXBlSGVpZ2h0IjoyMi4wLCJWZXJ0aWNhbENvbm5lY3RvclNldHRpbmdzIjp7IkNvbG9yIjoiMjI3LCAyMjIsIDIwOSIsIklzVmlzaWJsZSI6dHJ1ZSwiTGluZVdlaWdodCI6MC4xfSwiSG9yaXpvbnRhbENvbm5lY3RvclNldHRpbmdzIjp7IkNvbG9yIjoiMjA0LCAyMDQsIDIwNCIsIklzVmlzaWJsZSI6ZmFsc2UsIkxpbmVXZWlnaHQiOjAuMH0sIlNtYXJ0VGl0bGVGb3JlZ3JvdW5kIjoiV2hpdGUiLCJTbWFydFRpdGxlRm9yZWdyb3VuZElzQWN0aXZlIjpmYWxzZSwiU21hcnREdXJhdGlvbkZvcmVncm91bmQiOiIyMzcsIDEyNSwgNDkiLCJTbWFydER1cmF0aW9uRm9yZWdyb3VuZElzQWN0aXZlIjpmYWxzZSwiU21hcnREYXRlRm9yZWdyb3VuZCI6IjY4LCA4NCwgMTA2IiwiU21hcnREYXRlRm9yZWdyb3VuZElzQWN0aXZlIjpmYWxzZSwiSW5jbHVkZU5vbldvcmtpbmdEYXlzSW5EdXJhdGlvbiI6ZmFsc2UsIldvcmtpbmdEYXlzIjo2OTkxOX0sIlRhc2tEYXRlUG9zaXRpb24iOjAsIlRhc2tUaXRsZVBvc2l0aW9uIjoxLCJUYXNrRHVyYXRpb25Qb3NpdGlvbiI6MiwiVGFza1RpdGxlSXNXaWRlciI6ZmFsc2UsIkRhdGVGb3JtYXQiOnsiRm9ybWF0U3RyaW5nIjoiTU1NIGQiLCJTZXBhcmF0b3IiOiIvIiwiVXNlSW50ZXJuYXRpb25hbERhdGVGb3JtYXQiOmZhbHNlfX0seyJEdXJhdGlvblZhbHVlIjo3MS4wLCJEdXJhdGlvbkZvcm1hdCI6MCwiSW50ZXJuYWxJZCI6ImZmMDYzMjg2LWNiMDQtNDE1Yi04NTcyLTBjNzNkMTYyNjQ5NSIsIkluZGV4IjoyLCJDb2xvciI6IjIxNCwgNzQsIDU5IiwiVXRjU3RhcnREYXRlIjoiMjAxMy0wNi0yNFQwMDowMDowMFoiLCJVdGNFbmREYXRlIjoiMjAxMy0wOS0zMFQwMDowMDowMFoiLCJUaXRsZSI6IlRhc2sgMiBIZXJlIiwiU2hhcGUiOjQsIkN1c3RvbVNldHRpbmdzIjp7IlRpdGxlV2lkdGgiOjQ4LjU5NTA0LCJUaXRsZUZvbnRTZXR0aW5ncyI6eyJGb250U2l6ZSI6MjAsIkZvbnROYW1lIjoiQ29yYmVsIiwiSXNCb2xkIjp0cnVlLCJJc0l0YWxpYyI6dHJ1ZSwiSXNVbmRlcmxpbmVkIjpmYWxzZSwiRm9yZWdyb3VuZENvbG9yIjoiMjU1LCAyNTUsIDI1NSJ9LCJTdGFydERhdGVGb250U2V0dGluZ3MiOnsiRm9udFNpemUiOjEyLCJGb250TmFtZSI6IkNvcmJlbCIsIklzQm9sZCI6dHJ1ZSwiSXNJdGFsaWMiOmZhbHNlLCJJc1VuZGVybGluZWQiOmZhbHNlLCJGb3JlZ3JvdW5kQ29sb3IiOiI2OCwgODQsIDEwNiJ9LCJFbmREYXRlRm9udFNldHRpbmdzIjp7IkZvbnRTaXplIjoxMiwiRm9udE5hbWUiOiJDb3JiZWwiLCJJc0JvbGQiOnRydWUsIklzSXRhbGljIjpmYWxzZSwiSXNVbmRlcmxpbmVkIjpmYWxzZSwiRm9yZWdyb3VuZENvbG9yIjoiNjgsIDg0LCAxMDYifSwiRHVyYXRpb25Gb250U2V0dGluZ3MiOnsiRm9udFNpemUiOjcsIkZvbnROYW1lIjoiQ2FsaWJyaSIsIklzQm9sZCI6ZmFsc2UsIklzSXRhbGljIjpmYWxzZSwiSXNVbmRlcmxpbmVkIjpmYWxzZSwiRm9yZWdyb3VuZENvbG9yIjoiQmxhY2sifSwiVGFza3NTcGFjaW5nIjoxMCwiU2hhcGVIZWlnaHQiOjIyLjAsIlZlcnRpY2FsQ29ubmVjdG9yU2V0dGluZ3MiOnsiQ29sb3IiOiIyMjcsIDIyMiwgMjA5IiwiSXNWaXNpYmxlIjp0cnVlLCJMaW5lV2VpZ2h0IjowLjF9LCJIb3Jpem9udGFsQ29ubmVjdG9yU2V0dGluZ3MiOnsiQ29sb3IiOiIyMDQsIDIwNCwgMjA0IiwiSXNWaXNpYmxlIjpmYWxzZSwiTGluZVdlaWdodCI6MC4wfSwiU21hcnRUaXRsZUZvcmVncm91bmQiOiJCbGFjayIsIlNtYXJ0VGl0bGVGb3JlZ3JvdW5kSXNBY3RpdmUiOmZhbHNlLCJTbWFydER1cmF0aW9uRm9yZWdyb3VuZCI6IjIzNywgMTI1LCA0OSIsIlNtYXJ0RHVyYXRpb25Gb3JlZ3JvdW5kSXNBY3RpdmUiOmZhbHNlLCJTbWFydERhdGVGb3JlZ3JvdW5kIjoiNjgsIDg0LCAxMDYiLCJTbWFydERhdGVGb3JlZ3JvdW5kSXNBY3RpdmUiOmZhbHNlLCJJbmNsdWRlTm9uV29ya2luZ0RheXNJbkR1cmF0aW9uIjpmYWxzZSwiV29ya2luZ0RheXMiOjY5OTE5fSwiVGFza0RhdGVQb3NpdGlvbiI6MCwiVGFza1RpdGxlUG9zaXRpb24iOjEsIlRhc2tEdXJhdGlvblBvc2l0aW9uIjoyLCJUYXNrVGl0bGVJc1dpZGVyIjpmYWxzZSwiRGF0ZUZvcm1hdCI6eyJGb3JtYXRTdHJpbmciOiJNTU0gZCIsIlNlcGFyYXRvciI6Ii8iLCJVc2VJbnRlcm5hdGlvbmFsRGF0ZUZvcm1hdCI6ZmFsc2V9fSx7IkR1cmF0aW9uVmFsdWUiOjU5LjAsIkR1cmF0aW9uRm9ybWF0IjowLCJJbnRlcm5hbElkIjoiZmI0ZjFkZjMtZDNjZi00ZDAzLWJjYmYtODMwNjBjOWI4NjUyIiwiSW5kZXgiOjMsIkNvbG9yIjoiMjE0LCA3NCwgNTkiLCJVdGNTdGFydERhdGUiOiIyMDEzLTA2LTE4VDAwOjAwOjAwWiIsIlV0Y0VuZERhdGUiOiIyMDEzLTA5LTA2VDAwOjAwOjAwWiIsIlRpdGxlIjoiVGFzayAzIEhlcmUiLCJTaGFwZSI6NCwiQ3VzdG9tU2V0dGluZ3MiOnsiVGl0bGVXaWR0aCI6NDguNTk1MDQsIlRpdGxlRm9udFNldHRpbmdzIjp7IkZvbnRTaXplIjoyMCwiRm9udE5hbWUiOiJDb3JiZWwiLCJJc0JvbGQiOnRydWUsIklzSXRhbGljIjp0cnVlLCJJc1VuZGVybGluZWQiOmZhbHNlLCJGb3JlZ3JvdW5kQ29sb3IiOiIyNTUsIDI1NSwgMjU1In0sIlN0YXJ0RGF0ZUZvbnRTZXR0aW5ncyI6eyJGb250U2l6ZSI6MTIsIkZvbnROYW1lIjoiQ29yYmVsIiwiSXNCb2xkIjp0cnVlLCJJc0l0YWxpYyI6ZmFsc2UsIklzVW5kZXJsaW5lZCI6ZmFsc2UsIkZvcmVncm91bmRDb2xvciI6IjY4LCA4NCwgMTA2In0sIkVuZERhdGVGb250U2V0dGluZ3MiOnsiRm9udFNpemUiOjEyLCJGb250TmFtZSI6IkNvcmJlbCIsIklzQm9sZCI6dHJ1ZSwiSXNJdGFsaWMiOmZhbHNlLCJJc1VuZGVybGluZWQiOmZhbHNlLCJGb3JlZ3JvdW5kQ29sb3IiOiI2OCwgODQsIDEwNiJ9LCJEdXJhdGlvbkZvbnRTZXR0aW5ncyI6eyJGb250U2l6ZSI6NywiRm9udE5hbWUiOiJDYWxpYnJpIiwiSXNCb2xkIjpmYWxzZSwiSXNJdGFsaWMiOmZhbHNlLCJJc1VuZGVybGluZWQiOmZhbHNlLCJGb3JlZ3JvdW5kQ29sb3IiOiJCbGFjayJ9LCJUYXNrc1NwYWNpbmciOjEwLCJTaGFwZUhlaWdodCI6MjIuMCwiVmVydGljYWxDb25uZWN0b3JTZXR0aW5ncyI6eyJDb2xvciI6IjIyNywgMjIyLCAyMDkiLCJJc1Zpc2libGUiOnRydWUsIkxpbmVXZWlnaHQiOjAuMX0sIkhvcml6b250YWxDb25uZWN0b3JTZXR0aW5ncyI6eyJDb2xvciI6IjIwNCwgMjA0LCAyMDQiLCJJc1Zpc2libGUiOmZhbHNlLCJMaW5lV2VpZ2h0IjowLjB9LCJTbWFydFRpdGxlRm9yZWdyb3VuZCI6IkJsYWNrIiwiU21hcnRUaXRsZUZvcmVncm91bmRJc0FjdGl2ZSI6ZmFsc2UsIlNtYXJ0RHVyYXRpb25Gb3JlZ3JvdW5kIjoiMjM3LCAxMjUsIDQ5IiwiU21hcnREdXJhdGlvbkZvcmVncm91bmRJc0FjdGl2ZSI6ZmFsc2UsIlNtYXJ0RGF0ZUZvcmVncm91bmQiOiI2OCwgODQsIDEwNiIsIlNtYXJ0RGF0ZUZvcmVncm91bmRJc0FjdGl2ZSI6ZmFsc2UsIkluY2x1ZGVOb25Xb3JraW5nRGF5c0luRHVyYXRpb24iOmZhbHNlLCJXb3JraW5nRGF5cyI6Njk5MTl9LCJUYXNrRGF0ZVBvc2l0aW9uIjowLCJUYXNrVGl0bGVQb3NpdGlvbiI6MSwiVGFza0R1cmF0aW9uUG9zaXRpb24iOjIsIlRhc2tUaXRsZUlzV2lkZXIiOmZhbHNlLCJEYXRlRm9ybWF0Ijp7IkZvcm1hdFN0cmluZyI6Ik1NTSBkIiwiU2VwYXJhdG9yIjoiLyIsIlVzZUludGVybmF0aW9uYWxEYXRlRm9ybWF0IjpmYWxzZX19LHsiRHVyYXRpb25WYWx1ZSI6MzQuMCwiRHVyYXRpb25Gb3JtYXQiOjAsIkludGVybmFsSWQiOiJkZmVmOGU1Ny0yMWVmLTRlMjgtOTk0Yy01NTE1MjU4OGViODEiLCJJbmRleCI6NCwiQ29sb3IiOiIyMTQsIDc0LCA1OSIsIlV0Y1N0YXJ0RGF0ZSI6IjIwMTMtMDgtMTNUMDA6MDA6MDBaIiwiVXRjRW5kRGF0ZSI6IjIwMTMtMDktMjlUMDA6MDA6MDBaIiwiVGl0bGUiOiJUYXNrIDQgSGVyZSIsIlNoYXBlIjo0LCJDdXN0b21TZXR0aW5ncyI6eyJUaXRsZVdpZHRoIjo0OC41OTUwNCwiVGl0bGVGb250U2V0dGluZ3MiOnsiRm9udFNpemUiOjIwLCJGb250TmFtZSI6IkNvcmJlbCIsIklzQm9sZCI6dHJ1ZSwiSXNJdGFsaWMiOnRydWUsIklzVW5kZXJsaW5lZCI6ZmFsc2UsIkZvcmVncm91bmRDb2xvciI6IjI1NSwgMjU1LCAyNTUifSwiU3RhcnREYXRlRm9udFNldHRpbmdzIjp7IkZvbnRTaXplIjoxMiwiRm9udE5hbWUiOiJDb3JiZWwiLCJJc0JvbGQiOnRydWUsIklzSXRhbGljIjpmYWxzZSwiSXNVbmRlcmxpbmVkIjpmYWxzZSwiRm9yZWdyb3VuZENvbG9yIjoiNjgsIDg0LCAxMDYifSwiRW5kRGF0ZUZvbnRTZXR0aW5ncyI6eyJGb250U2l6ZSI6MTIsIkZvbnROYW1lIjoiQ29yYmVsIiwiSXNCb2xkIjp0cnVlLCJJc0l0YWxpYyI6ZmFsc2UsIklzVW5kZXJsaW5lZCI6ZmFsc2UsIkZvcmVncm91bmRDb2xvciI6IjY4LCA4NCwgMTA2In0sIkR1cmF0aW9uRm9udFNldHRpbmdzIjp7IkZvbnRTaXplIjo3LCJGb250TmFtZSI6IkNhbGlicmkiLCJJc0JvbGQiOmZhbHNlLCJJc0l0YWxpYyI6ZmFsc2UsIklzVW5kZXJsaW5lZCI6ZmFsc2UsIkZvcmVncm91bmRDb2xvciI6IldoaXRlIn0sIlRhc2tzU3BhY2luZyI6MTAsIlNoYXBlSGVpZ2h0IjoyMi4wLCJWZXJ0aWNhbENvbm5lY3RvclNldHRpbmdzIjp7IkNvbG9yIjoiMjI3LCAyMjIsIDIwOSIsIklzVmlzaWJsZSI6dHJ1ZSwiTGluZVdlaWdodCI6MC4xfSwiSG9yaXpvbnRhbENvbm5lY3RvclNldHRpbmdzIjp7IkNvbG9yIjoiMjA0LCAyMDQsIDIwNCIsIklzVmlzaWJsZSI6ZmFsc2UsIkxpbmVXZWlnaHQiOjAuMH0sIlNtYXJ0VGl0bGVGb3JlZ3JvdW5kIjoiV2hpdGUiLCJTbWFydFRpdGxlRm9yZWdyb3VuZElzQWN0aXZlIjpmYWxzZSwiU21hcnREdXJhdGlvbkZvcmVncm91bmQiOiIyMzcsIDEyNSwgNDkiLCJTbWFydER1cmF0aW9uRm9yZWdyb3VuZElzQWN0aXZlIjpmYWxzZSwiU21hcnREYXRlRm9yZWdyb3VuZCI6IjY4LCA4NCwgMTA2IiwiU21hcnREYXRlRm9yZWdyb3VuZElzQWN0aXZlIjpmYWxzZSwiSW5jbHVkZU5vbldvcmtpbmdEYXlzSW5EdXJhdGlvbiI6ZmFsc2UsIldvcmtpbmdEYXlzIjo2OTkxOX0sIlRhc2tEYXRlUG9zaXRpb24iOjAsIlRhc2tUaXRsZVBvc2l0aW9uIjoxLCJUYXNrRHVyYXRpb25Qb3NpdGlvbiI6MiwiVGFza1RpdGxlSXNXaWRlciI6ZmFsc2UsIkRhdGVGb3JtYXQiOnsiRm9ybWF0U3RyaW5nIjoiTU1NIGQiLCJTZXBhcmF0b3IiOiIvIiwiVXNlSW50ZXJuYXRpb25hbERhdGVGb3JtYXQiOmZhbHNlfX0seyJEdXJhdGlvblZhbHVlIjo2MS4wLCJEdXJhdGlvbkZvcm1hdCI6MCwiSW50ZXJuYWxJZCI6IjZkNDgzYmZkLWQzZmUtNDcyOS1hZWUwLThjYzE5ODE0Njc4ZCIsIkluZGV4Ijo1LCJDb2xvciI6IjIxNCwgNzQsIDU5IiwiVXRjU3RhcnREYXRlIjoiMjAxMy0wOC0wNVQwMDowMDowMFoiLCJVdGNFbmREYXRlIjoiMjAxMy0xMC0yOFQwMDowMDowMFoiLCJUaXRsZSI6IlRhc2sgNSBIZXJlIiwiU2hhcGUiOjQsIkN1c3RvbVNldHRpbmdzIjp7IlRpdGxlV2lkdGgiOjQ4LjU5NTA0LCJUaXRsZUZvbnRTZXR0aW5ncyI6eyJGb250U2l6ZSI6MjAsIkZvbnROYW1lIjoiQ29yYmVsIiwiSXNCb2xkIjp0cnVlLCJJc0l0YWxpYyI6dHJ1ZSwiSXNVbmRlcmxpbmVkIjpmYWxzZSwiRm9yZWdyb3VuZENvbG9yIjoiMjU1LCAyNTUsIDI1NSJ9LCJTdGFydERhdGVGb250U2V0dGluZ3MiOnsiRm9udFNpemUiOjEyLCJGb250TmFtZSI6IkNvcmJlbCIsIklzQm9sZCI6dHJ1ZSwiSXNJdGFsaWMiOmZhbHNlLCJJc1VuZGVybGluZWQiOmZhbHNlLCJGb3JlZ3JvdW5kQ29sb3IiOiI2OCwgODQsIDEwNiJ9LCJFbmREYXRlRm9udFNldHRpbmdzIjp7IkZvbnRTaXplIjoxMiwiRm9udE5hbWUiOiJDb3JiZWwiLCJJc0JvbGQiOnRydWUsIklzSXRhbGljIjpmYWxzZSwiSXNVbmRlcmxpbmVkIjpmYWxzZSwiRm9yZWdyb3VuZENvbG9yIjoiNjgsIDg0LCAxMDYifSwiRHVyYXRpb25Gb250U2V0dGluZ3MiOnsiRm9udFNpemUiOjcsIkZvbnROYW1lIjoiQ2FsaWJyaSIsIklzQm9sZCI6ZmFsc2UsIklzSXRhbGljIjpmYWxzZSwiSXNVbmRlcmxpbmVkIjpmYWxzZSwiRm9yZWdyb3VuZENvbG9yIjoiQmxhY2sifSwiVGFza3NTcGFjaW5nIjoxMCwiU2hhcGVIZWlnaHQiOjIyLjAsIlZlcnRpY2FsQ29ubmVjdG9yU2V0dGluZ3MiOnsiQ29sb3IiOiIyMjcsIDIyMiwgMjA5IiwiSXNWaXNpYmxlIjp0cnVlLCJMaW5lV2VpZ2h0IjowLjF9LCJIb3Jpem9udGFsQ29ubmVjdG9yU2V0dGluZ3MiOnsiQ29sb3IiOiIyMDQsIDIwNCwgMjA0IiwiSXNWaXNpYmxlIjpmYWxzZSwiTGluZVdlaWdodCI6MC4wfSwiU21hcnRUaXRsZUZvcmVncm91bmQiOiJCbGFjayIsIlNtYXJ0VGl0bGVGb3JlZ3JvdW5kSXNBY3RpdmUiOmZhbHNlLCJTbWFydER1cmF0aW9uRm9yZWdyb3VuZCI6IjIzNywgMTI1LCA0OSIsIlNtYXJ0RHVyYXRpb25Gb3JlZ3JvdW5kSXNBY3RpdmUiOmZhbHNlLCJTbWFydERhdGVGb3JlZ3JvdW5kIjoiNjgsIDg0LCAxMDYiLCJTbWFydERhdGVGb3JlZ3JvdW5kSXNBY3RpdmUiOmZhbHNlLCJJbmNsdWRlTm9uV29ya2luZ0RheXNJbkR1cmF0aW9uIjpmYWxzZSwiV29ya2luZ0RheXMiOjY5OTE5fSwiVGFza0RhdGVQb3NpdGlvbiI6MCwiVGFza1RpdGxlUG9zaXRpb24iOjEsIlRhc2tEdXJhdGlvblBvc2l0aW9uIjoyLCJUYXNrVGl0bGVJc1dpZGVyIjpmYWxzZSwiRGF0ZUZvcm1hdCI6eyJGb3JtYXRTdHJpbmciOiJNTU0gZCIsIlNlcGFyYXRvciI6Ii8iLCJVc2VJbnRlcm5hdGlvbmFsRGF0ZUZvcm1hdCI6ZmFsc2V9fV0sIlN0eWxlIjp7IlRpbWVsaW5lU2V0dGluZ3MiOnsiVG9kYXlNYXJrZXJDb2xvciI6IjIzNCwgMjIsIDMwIiwiVG9kYXlNYXJrZXJGb250U2V0dGluZ3MiOnsiRm9udFNpemUiOjE4LCJGb250TmFtZSI6IkNvcmJlbCIsIklzQm9sZCI6ZmFsc2UsIklzSXRhbGljIjpmYWxzZSwiSXNVbmRlcmxpbmVkIjpmYWxzZSwiRm9yZWdyb3VuZENvbG9yIjoiMzMsIDMzLCAzMyJ9LCJTdGFydFllYXJGb250Ijp7IkZvbnRTaXplIjoxOCwiRm9udE5hbWUiOiJDZW50dXJ5IEdvdGhpYyIsIklzQm9sZCI6ZmFsc2UsIklzSXRhbGljIjpmYWxzZSwiSXNVbmRlcmxpbmVkIjpmYWxzZSwiRm9yZWdyb3VuZENvbG9yIjoiMCwgMCwgMCJ9LCJFbmRZZWFyRm9udCI6eyJGb250U2l6ZSI6MTgsIkZvbnROYW1lIjoiQ2VudHVyeSBHb3RoaWMiLCJJc0JvbGQiOmZhbHNlLCJJc0l0YWxpYyI6ZmFsc2UsIklzVW5kZXJsaW5lZCI6ZmFsc2UsIkZvcmVncm91bmRDb2xvciI6IkJsYWNrIn0sIklzVGhpbiI6ZmFsc2UsIkhhczNERWZmZWN0IjpmYWxzZSwiVGltZWJhbmRJc1JvdW5kZWQiOmZhbHNlLCJUaW1lYmFuZENvbG9yIjoiMCwgMTE0LCAxODgiLCJUaW1lYmFuZEZvbnRTZXR0aW5ncyI6eyJGb250U2l6ZSI6MjAsIkZvbnROYW1lIjoiQ2FsaWJyaSIsIklzQm9sZCI6ZmFsc2UsIklzSXRhbGljIjpmYWxzZSwiSXNVbmRlcmxpbmVkIjpmYWxzZSwiRm9yZWdyb3VuZENvbG9yIjoiV2hpdGUifSwiRWxhcHNlZFRpbWVDb2xvciI6IjI1NSwgMTkyLCAwIiwiRWxhcHNlZFRpbWVTdHlsZSI6MCwiVG9kYXlNYXJrZXJQb3NpdGlvbiI6MiwiQ2Fwc1Bvc2l0aW9uIjoxfSwiRGVmYXVsdE1pbGVzdG9uZVNldHRpbmdzIjp7IkZsYWdDb25uZWN0b3JTZXR0aW5ncyI6eyJDb2xvciI6Ijc5LCAxMjksIDE4OSIsIklzVmlzaWJsZSI6ZmFsc2UsIkxpbmVXZWlnaHQiOjAuMX0sIkRhdGVGb3JtYXQiOnsiRm9ybWF0U3RyaW5nIjoiTU1NIGQiLCJTZXBhcmF0b3IiOiIvIiwiVXNlSW50ZXJuYXRpb25hbERhdGVGb3JtYXQiOmZhbHNlfSwiV29yZFdyYXAiOnRydWUsIklzRGF0ZVZpc2libGUiOnRydWUsIlRpdGxlRm9udFNldHRpbmdzIjp7IkZvbnRTaXplIjoxNiwiRm9udE5hbWUiOiJDYWxpYnJpIiwiSXNCb2xkIjp0cnVlLCJJc0l0YWxpYyI6dHJ1ZSwiSXNVbmRlcmxpbmVkIjpmYWxzZSwiRm9yZWdyb3VuZENvbG9yIjoiNTAsIDUwLCA1MCJ9LCJEYXRlRm9udFNldHRpbmdzIjp7IkZvbnRTaXplIjoxNCwiRm9udE5hbWUiOiJDYWxpYnJpIiwiSXNCb2xkIjp0cnVlLCJJc0l0YWxpYyI6ZmFsc2UsIklzVW5kZXJsaW5lZCI6ZmFsc2UsIkZvcmVncm91bmRDb2xvciI6IjExNSwgMTE1LCAxMTUifSwiQ29ubmVjdG9yU2V0dGluZ3MiOnsiQ29sb3IiOiIiLCJJc1Zpc2libGUiOmZhbHNlLCJMaW5lV2VpZ2h0IjowLjF9fSwiRGVmYXVsdFRhc2tTZXR0aW5ncyI6eyJXb3JkV3JhcCI6ZmFsc2UsIkRhdGVGb250U2V0dGluZ3MiOnsiRm9udFNpemUiOjEyLCJGb250TmFtZSI6IkNhbGlicmkiLCJJc0JvbGQiOnRydWUsIklzSXRhbGljIjpmYWxzZSwiSXNVbmRlcmxpbmVkIjpmYWxzZSwiRm9yZWdyb3VuZENvbG9yIjoiNjgsIDg0LCAxMDYifSwiRHVyYXRpb25Gb250U2V0dGluZ3MiOnsiRm9udFNpemUiOjEwLCJGb250TmFtZSI6IkNhbGlicmkiLCJJc0JvbGQiOmZhbHNlLCJJc0l0YWxpYyI6ZmFsc2UsIklzVW5kZXJsaW5lZCI6ZmFsc2UsIkZvcmVncm91bmRDb2xvciI6IjIzNywgMTI1LCA0OSJ9LCJJc1RoaWNrIjpmYWxzZSwiVGFza3NBYm92ZVRpbWViYW5kIjpmYWxzZSwiRGF0ZUZvcm1hdCI6eyJGb3JtYXRTdHJpbmciOiJNTU0gZCIsIlNlcGFyYXRvciI6Ii8iLCJVc2VJbnRlcm5hdGlvbmFsRGF0ZUZvcm1hdCI6ZmFsc2V9LCJEdXJhdGlvblBvc2l0aW9uIjoyLCJEdXJhdGlvbkZvcm1hdCI6MCwiUmVuZGVyTG9uZ1Rhc2tUaXRsZUFib3ZlVGFza1NoYXBlIjpmYWxzZSwiSXNIb3Jpem9udGFsQ29ubmVjdG9yVmlzaWJsZSI6ZmFsc2UsIklzVmVydGljYWxDb25uZWN0b3JWaXNpYmxlIjp0cnVlLCJJbnRlcnZhbFRleHRQb3NpdGlvbiI6MSwiSW50ZXJ2YWxEYXRlUG9zaXRpb24iOjAsIlRpdGxlV2lkdGgiOm51bGwsIlRpdGxlRm9udFNldHRpbmdzIjp7IkZvbnRTaXplIjoyMCwiRm9udE5hbWUiOiJDYWxpYnJpIiwiSXNCb2xkIjp0cnVlLCJJc0l0YWxpYyI6dHJ1ZSwiSXNVbmRlcmxpbmVkIjpmYWxzZSwiRm9yZWdyb3VuZENvbG9yIjoiV2hpdGUifSwiVGFza3NTcGFjaW5nIjoxMCwiU2hhcGVIZWlnaHQiOjIyLjAsIlZlcnRpY2FsQ29ubmVjdG9yU2V0dGluZ3MiOnsiQ29sb3IiOiIyMjcsIDIyMiwgMjA5IiwiSXNWaXNpYmxlIjp0cnVlLCJMaW5lV2VpZ2h0IjowLjF9LCJIb3Jpem9udGFsQ29ubmVjdG9yU2V0dGluZ3MiOnsiQ29sb3IiOiIyMDQsIDIwNCwgMjA0IiwiSXNWaXNpYmxlIjpmYWxzZSwiTGluZVdlaWdodCI6MC4wfSwiU21hcnRUaXRsZUZvcmVncm91bmQiOiIiLCJTbWFydFRpdGxlRm9yZWdyb3VuZElzQWN0aXZlIjpmYWxzZSwiU21hcnREdXJhdGlvbkZvcmVncm91bmQiOiIiLCJTbWFydER1cmF0aW9uRm9yZWdyb3VuZElzQWN0aXZlIjpmYWxzZSwiU21hcnREYXRlRm9yZWdyb3VuZCI6IiIsIlNtYXJ0RGF0ZUZvcmVncm91bmRJc0FjdGl2ZSI6ZmFsc2UsIkluY2x1ZGVOb25Xb3JraW5nRGF5c0luRHVyYXRpb24iOmZhbHNlLCJXb3JraW5nRGF5cyI6Njk5MTl9LCJTY2FsZVNldHRpbmdzIjp7IkRhdGVGb3JtYXQiOiJNTU0iLCJJbnRlcnZhbFR5cGUiOjIsIlVzZUF1dG9tYXRpY1RpbWVTY2FsZSI6dHJ1ZSwiQ3VzdG9tVGltZVNjYWxlVXRjU3RhcnREYXRlIjoiMjAxMy0wNS0xNVQwMDowMDowMFoiLCJDdXN0b21UaW1lU2NhbGVVdGNFbmREYXRlIjoiMjAxMy0xMC0yOFQwMDowMDowMFoifX0sIlRpbWViYW5kVmVydGljYWxQb3NpdGlvbiI6eyJRdWlja1Bvc2l0aW9uIjozLCJSZWxhdGl2ZVBvc2l0aW9uIjozOC4wLCJBYnNvbHV0ZVBvc2l0aW9uIjoyMDUuMiwiUHJldmlvdXNBYnNvbHV0ZVBvc2l0aW9uIjoyMDUuMn19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76</Words>
  <Application>Microsoft Office PowerPoint</Application>
  <PresentationFormat>On-screen Show (4:3)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BatangChe</vt:lpstr>
      <vt:lpstr>Aparajita</vt:lpstr>
      <vt:lpstr>Arial</vt:lpstr>
      <vt:lpstr>Calibri</vt:lpstr>
      <vt:lpstr>Corbel</vt:lpstr>
      <vt:lpstr>Parallax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2013-09-24T04:23:22Z</dcterms:created>
  <dcterms:modified xsi:type="dcterms:W3CDTF">2016-04-11T02:15:51Z</dcterms:modified>
</cp:coreProperties>
</file>