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448" userDrawn="1">
          <p15:clr>
            <a:srgbClr val="A4A3A4"/>
          </p15:clr>
        </p15:guide>
        <p15:guide id="3" orient="horz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29" autoAdjust="0"/>
    <p:restoredTop sz="94749" autoAdjust="0"/>
  </p:normalViewPr>
  <p:slideViewPr>
    <p:cSldViewPr snapToGrid="0" showGuides="1">
      <p:cViewPr>
        <p:scale>
          <a:sx n="70" d="100"/>
          <a:sy n="70" d="100"/>
        </p:scale>
        <p:origin x="864" y="90"/>
      </p:cViewPr>
      <p:guideLst>
        <p:guide pos="2448"/>
        <p:guide orient="horz" pos="31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6" d="100"/>
          <a:sy n="56" d="100"/>
        </p:scale>
        <p:origin x="1038" y="45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F0C42-8226-4523-B11E-7C13978E6CFD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E0F56A-0C86-4ACC-9CF4-1B63F756A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38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A8818-56B1-4EAC-B5D3-7BFFD2C4E1DE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046C0-8A92-4E40-B931-77A8EEB71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89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</a:t>
            </a:r>
            <a:r>
              <a:rPr lang="en-US" baseline="0" dirty="0" smtClean="0"/>
              <a:t> change the first sample business card, replace the content with your own. Or, if you’d rather start from a clean slate, press the New Slide button on the Home tab to insert a new page. Now enter your text in the empty placeholders.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046C0-8A92-4E40-B931-77A8EEB71F6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018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 Placeholder 2"/>
          <p:cNvSpPr>
            <a:spLocks noGrp="1"/>
          </p:cNvSpPr>
          <p:nvPr>
            <p:ph type="body" sz="quarter" idx="88" hasCustomPrompt="1"/>
          </p:nvPr>
        </p:nvSpPr>
        <p:spPr>
          <a:xfrm>
            <a:off x="1408176" y="722376"/>
            <a:ext cx="1984003" cy="185282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200" b="1" cap="all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131" name="Text Placeholder 2"/>
          <p:cNvSpPr>
            <a:spLocks noGrp="1"/>
          </p:cNvSpPr>
          <p:nvPr>
            <p:ph type="body" sz="quarter" idx="89" hasCustomPrompt="1"/>
          </p:nvPr>
        </p:nvSpPr>
        <p:spPr>
          <a:xfrm>
            <a:off x="1408176" y="898854"/>
            <a:ext cx="1984003" cy="128016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132" name="Text Placeholder 2"/>
          <p:cNvSpPr>
            <a:spLocks noGrp="1"/>
          </p:cNvSpPr>
          <p:nvPr>
            <p:ph type="body" sz="quarter" idx="90" hasCustomPrompt="1"/>
          </p:nvPr>
        </p:nvSpPr>
        <p:spPr>
          <a:xfrm>
            <a:off x="2081674" y="120656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33" name="Text Placeholder 2"/>
          <p:cNvSpPr>
            <a:spLocks noGrp="1"/>
          </p:cNvSpPr>
          <p:nvPr>
            <p:ph type="body" sz="quarter" idx="91" hasCustomPrompt="1"/>
          </p:nvPr>
        </p:nvSpPr>
        <p:spPr>
          <a:xfrm>
            <a:off x="2081674" y="130901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34" name="Text Placeholder 2"/>
          <p:cNvSpPr>
            <a:spLocks noGrp="1"/>
          </p:cNvSpPr>
          <p:nvPr>
            <p:ph type="body" sz="quarter" idx="92" hasCustomPrompt="1"/>
          </p:nvPr>
        </p:nvSpPr>
        <p:spPr>
          <a:xfrm>
            <a:off x="2081674" y="141146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address</a:t>
            </a:r>
          </a:p>
        </p:txBody>
      </p:sp>
      <p:sp>
        <p:nvSpPr>
          <p:cNvPr id="135" name="Text Placeholder 2"/>
          <p:cNvSpPr>
            <a:spLocks noGrp="1"/>
          </p:cNvSpPr>
          <p:nvPr>
            <p:ph type="body" sz="quarter" idx="93" hasCustomPrompt="1"/>
          </p:nvPr>
        </p:nvSpPr>
        <p:spPr>
          <a:xfrm>
            <a:off x="2081674" y="151391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Twitter handle</a:t>
            </a:r>
          </a:p>
        </p:txBody>
      </p:sp>
      <p:sp>
        <p:nvSpPr>
          <p:cNvPr id="136" name="Text Placeholder 2"/>
          <p:cNvSpPr>
            <a:spLocks noGrp="1"/>
          </p:cNvSpPr>
          <p:nvPr>
            <p:ph type="body" sz="quarter" idx="94" hasCustomPrompt="1"/>
          </p:nvPr>
        </p:nvSpPr>
        <p:spPr>
          <a:xfrm>
            <a:off x="2081674" y="161636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Blog URL</a:t>
            </a:r>
          </a:p>
        </p:txBody>
      </p:sp>
      <p:sp>
        <p:nvSpPr>
          <p:cNvPr id="123" name="Text Placeholder 2"/>
          <p:cNvSpPr>
            <a:spLocks noGrp="1"/>
          </p:cNvSpPr>
          <p:nvPr>
            <p:ph type="body" sz="quarter" idx="81" hasCustomPrompt="1"/>
          </p:nvPr>
        </p:nvSpPr>
        <p:spPr>
          <a:xfrm>
            <a:off x="4609573" y="722376"/>
            <a:ext cx="1984003" cy="185282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200" b="1" cap="all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124" name="Text Placeholder 2"/>
          <p:cNvSpPr>
            <a:spLocks noGrp="1"/>
          </p:cNvSpPr>
          <p:nvPr>
            <p:ph type="body" sz="quarter" idx="82" hasCustomPrompt="1"/>
          </p:nvPr>
        </p:nvSpPr>
        <p:spPr>
          <a:xfrm>
            <a:off x="4609573" y="898854"/>
            <a:ext cx="1984003" cy="128016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125" name="Text Placeholder 2"/>
          <p:cNvSpPr>
            <a:spLocks noGrp="1"/>
          </p:cNvSpPr>
          <p:nvPr>
            <p:ph type="body" sz="quarter" idx="83" hasCustomPrompt="1"/>
          </p:nvPr>
        </p:nvSpPr>
        <p:spPr>
          <a:xfrm>
            <a:off x="5283071" y="120656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26" name="Text Placeholder 2"/>
          <p:cNvSpPr>
            <a:spLocks noGrp="1"/>
          </p:cNvSpPr>
          <p:nvPr>
            <p:ph type="body" sz="quarter" idx="84" hasCustomPrompt="1"/>
          </p:nvPr>
        </p:nvSpPr>
        <p:spPr>
          <a:xfrm>
            <a:off x="5283071" y="130901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27" name="Text Placeholder 2"/>
          <p:cNvSpPr>
            <a:spLocks noGrp="1"/>
          </p:cNvSpPr>
          <p:nvPr>
            <p:ph type="body" sz="quarter" idx="85" hasCustomPrompt="1"/>
          </p:nvPr>
        </p:nvSpPr>
        <p:spPr>
          <a:xfrm>
            <a:off x="5283071" y="141146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address</a:t>
            </a:r>
          </a:p>
        </p:txBody>
      </p:sp>
      <p:sp>
        <p:nvSpPr>
          <p:cNvPr id="128" name="Text Placeholder 2"/>
          <p:cNvSpPr>
            <a:spLocks noGrp="1"/>
          </p:cNvSpPr>
          <p:nvPr>
            <p:ph type="body" sz="quarter" idx="86" hasCustomPrompt="1"/>
          </p:nvPr>
        </p:nvSpPr>
        <p:spPr>
          <a:xfrm>
            <a:off x="5283071" y="151391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Twitter handle</a:t>
            </a:r>
          </a:p>
        </p:txBody>
      </p:sp>
      <p:sp>
        <p:nvSpPr>
          <p:cNvPr id="129" name="Text Placeholder 2"/>
          <p:cNvSpPr>
            <a:spLocks noGrp="1"/>
          </p:cNvSpPr>
          <p:nvPr>
            <p:ph type="body" sz="quarter" idx="87" hasCustomPrompt="1"/>
          </p:nvPr>
        </p:nvSpPr>
        <p:spPr>
          <a:xfrm>
            <a:off x="5283071" y="161636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Blog URL</a:t>
            </a:r>
          </a:p>
        </p:txBody>
      </p:sp>
      <p:sp>
        <p:nvSpPr>
          <p:cNvPr id="111" name="Text Placeholder 2"/>
          <p:cNvSpPr>
            <a:spLocks noGrp="1"/>
          </p:cNvSpPr>
          <p:nvPr>
            <p:ph type="body" sz="quarter" idx="74" hasCustomPrompt="1"/>
          </p:nvPr>
        </p:nvSpPr>
        <p:spPr>
          <a:xfrm>
            <a:off x="1408176" y="2553298"/>
            <a:ext cx="1984003" cy="185282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200" b="1" cap="all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112" name="Text Placeholder 2"/>
          <p:cNvSpPr>
            <a:spLocks noGrp="1"/>
          </p:cNvSpPr>
          <p:nvPr>
            <p:ph type="body" sz="quarter" idx="75" hasCustomPrompt="1"/>
          </p:nvPr>
        </p:nvSpPr>
        <p:spPr>
          <a:xfrm>
            <a:off x="1408176" y="2729776"/>
            <a:ext cx="1984003" cy="128016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113" name="Text Placeholder 2"/>
          <p:cNvSpPr>
            <a:spLocks noGrp="1"/>
          </p:cNvSpPr>
          <p:nvPr>
            <p:ph type="body" sz="quarter" idx="76" hasCustomPrompt="1"/>
          </p:nvPr>
        </p:nvSpPr>
        <p:spPr>
          <a:xfrm>
            <a:off x="2081674" y="3037488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14" name="Text Placeholder 2"/>
          <p:cNvSpPr>
            <a:spLocks noGrp="1"/>
          </p:cNvSpPr>
          <p:nvPr>
            <p:ph type="body" sz="quarter" idx="77" hasCustomPrompt="1"/>
          </p:nvPr>
        </p:nvSpPr>
        <p:spPr>
          <a:xfrm>
            <a:off x="2081674" y="3139938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15" name="Text Placeholder 2"/>
          <p:cNvSpPr>
            <a:spLocks noGrp="1"/>
          </p:cNvSpPr>
          <p:nvPr>
            <p:ph type="body" sz="quarter" idx="78" hasCustomPrompt="1"/>
          </p:nvPr>
        </p:nvSpPr>
        <p:spPr>
          <a:xfrm>
            <a:off x="2081674" y="3242388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address</a:t>
            </a:r>
          </a:p>
        </p:txBody>
      </p:sp>
      <p:sp>
        <p:nvSpPr>
          <p:cNvPr id="116" name="Text Placeholder 2"/>
          <p:cNvSpPr>
            <a:spLocks noGrp="1"/>
          </p:cNvSpPr>
          <p:nvPr>
            <p:ph type="body" sz="quarter" idx="79" hasCustomPrompt="1"/>
          </p:nvPr>
        </p:nvSpPr>
        <p:spPr>
          <a:xfrm>
            <a:off x="2081674" y="3344838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Twitter handle</a:t>
            </a:r>
          </a:p>
        </p:txBody>
      </p:sp>
      <p:sp>
        <p:nvSpPr>
          <p:cNvPr id="117" name="Text Placeholder 2"/>
          <p:cNvSpPr>
            <a:spLocks noGrp="1"/>
          </p:cNvSpPr>
          <p:nvPr>
            <p:ph type="body" sz="quarter" idx="80" hasCustomPrompt="1"/>
          </p:nvPr>
        </p:nvSpPr>
        <p:spPr>
          <a:xfrm>
            <a:off x="2081674" y="3447288"/>
            <a:ext cx="1672049" cy="118872"/>
          </a:xfrm>
        </p:spPr>
        <p:txBody>
          <a:bodyPr lIns="0" tIns="0" rIns="0" bIns="0" anchor="ctr" anchorCtr="0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Blog URL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609573" y="2553298"/>
            <a:ext cx="1984003" cy="185282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200" b="1" cap="all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609573" y="2729776"/>
            <a:ext cx="1984003" cy="128016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5283071" y="3037488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07" name="Text Placeholder 2"/>
          <p:cNvSpPr>
            <a:spLocks noGrp="1"/>
          </p:cNvSpPr>
          <p:nvPr>
            <p:ph type="body" sz="quarter" idx="70" hasCustomPrompt="1"/>
          </p:nvPr>
        </p:nvSpPr>
        <p:spPr>
          <a:xfrm>
            <a:off x="5283071" y="3139938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08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5283071" y="3242388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address</a:t>
            </a:r>
          </a:p>
        </p:txBody>
      </p:sp>
      <p:sp>
        <p:nvSpPr>
          <p:cNvPr id="109" name="Text Placeholder 2"/>
          <p:cNvSpPr>
            <a:spLocks noGrp="1"/>
          </p:cNvSpPr>
          <p:nvPr>
            <p:ph type="body" sz="quarter" idx="72" hasCustomPrompt="1"/>
          </p:nvPr>
        </p:nvSpPr>
        <p:spPr>
          <a:xfrm>
            <a:off x="5283071" y="3344838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Twitter handle</a:t>
            </a:r>
          </a:p>
        </p:txBody>
      </p:sp>
      <p:sp>
        <p:nvSpPr>
          <p:cNvPr id="110" name="Text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5283071" y="3447288"/>
            <a:ext cx="1672049" cy="118872"/>
          </a:xfrm>
        </p:spPr>
        <p:txBody>
          <a:bodyPr lIns="0" tIns="0" rIns="0" bIns="0" anchor="ctr" anchorCtr="0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Blog URL</a:t>
            </a:r>
          </a:p>
        </p:txBody>
      </p:sp>
      <p:sp>
        <p:nvSpPr>
          <p:cNvPr id="144" name="Text Placeholder 2"/>
          <p:cNvSpPr>
            <a:spLocks noGrp="1"/>
          </p:cNvSpPr>
          <p:nvPr>
            <p:ph type="body" sz="quarter" idx="102" hasCustomPrompt="1"/>
          </p:nvPr>
        </p:nvSpPr>
        <p:spPr>
          <a:xfrm>
            <a:off x="1408176" y="4382097"/>
            <a:ext cx="1984003" cy="185282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200" b="1" cap="all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145" name="Text Placeholder 2"/>
          <p:cNvSpPr>
            <a:spLocks noGrp="1"/>
          </p:cNvSpPr>
          <p:nvPr>
            <p:ph type="body" sz="quarter" idx="103" hasCustomPrompt="1"/>
          </p:nvPr>
        </p:nvSpPr>
        <p:spPr>
          <a:xfrm>
            <a:off x="1408176" y="4558575"/>
            <a:ext cx="1984003" cy="128016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146" name="Text Placeholder 2"/>
          <p:cNvSpPr>
            <a:spLocks noGrp="1"/>
          </p:cNvSpPr>
          <p:nvPr>
            <p:ph type="body" sz="quarter" idx="104" hasCustomPrompt="1"/>
          </p:nvPr>
        </p:nvSpPr>
        <p:spPr>
          <a:xfrm>
            <a:off x="2081674" y="4866287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47" name="Text Placeholder 2"/>
          <p:cNvSpPr>
            <a:spLocks noGrp="1"/>
          </p:cNvSpPr>
          <p:nvPr>
            <p:ph type="body" sz="quarter" idx="105" hasCustomPrompt="1"/>
          </p:nvPr>
        </p:nvSpPr>
        <p:spPr>
          <a:xfrm>
            <a:off x="2081674" y="4968737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48" name="Text Placeholder 2"/>
          <p:cNvSpPr>
            <a:spLocks noGrp="1"/>
          </p:cNvSpPr>
          <p:nvPr>
            <p:ph type="body" sz="quarter" idx="106" hasCustomPrompt="1"/>
          </p:nvPr>
        </p:nvSpPr>
        <p:spPr>
          <a:xfrm>
            <a:off x="2081674" y="5071187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address</a:t>
            </a:r>
          </a:p>
        </p:txBody>
      </p:sp>
      <p:sp>
        <p:nvSpPr>
          <p:cNvPr id="149" name="Text Placeholder 2"/>
          <p:cNvSpPr>
            <a:spLocks noGrp="1"/>
          </p:cNvSpPr>
          <p:nvPr>
            <p:ph type="body" sz="quarter" idx="107" hasCustomPrompt="1"/>
          </p:nvPr>
        </p:nvSpPr>
        <p:spPr>
          <a:xfrm>
            <a:off x="2081674" y="5173637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Twitter handle</a:t>
            </a:r>
          </a:p>
        </p:txBody>
      </p:sp>
      <p:sp>
        <p:nvSpPr>
          <p:cNvPr id="150" name="Text Placeholder 2"/>
          <p:cNvSpPr>
            <a:spLocks noGrp="1"/>
          </p:cNvSpPr>
          <p:nvPr>
            <p:ph type="body" sz="quarter" idx="108" hasCustomPrompt="1"/>
          </p:nvPr>
        </p:nvSpPr>
        <p:spPr>
          <a:xfrm>
            <a:off x="2081674" y="5276087"/>
            <a:ext cx="1672049" cy="118872"/>
          </a:xfrm>
        </p:spPr>
        <p:txBody>
          <a:bodyPr lIns="0" tIns="0" rIns="0" bIns="0" anchor="ctr" anchorCtr="0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Blog URL</a:t>
            </a:r>
          </a:p>
        </p:txBody>
      </p:sp>
      <p:sp>
        <p:nvSpPr>
          <p:cNvPr id="137" name="Text Placeholder 2"/>
          <p:cNvSpPr>
            <a:spLocks noGrp="1"/>
          </p:cNvSpPr>
          <p:nvPr>
            <p:ph type="body" sz="quarter" idx="95" hasCustomPrompt="1"/>
          </p:nvPr>
        </p:nvSpPr>
        <p:spPr>
          <a:xfrm>
            <a:off x="4609573" y="4382097"/>
            <a:ext cx="1984003" cy="185282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200" b="1" cap="all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138" name="Text Placeholder 2"/>
          <p:cNvSpPr>
            <a:spLocks noGrp="1"/>
          </p:cNvSpPr>
          <p:nvPr>
            <p:ph type="body" sz="quarter" idx="96" hasCustomPrompt="1"/>
          </p:nvPr>
        </p:nvSpPr>
        <p:spPr>
          <a:xfrm>
            <a:off x="4609573" y="4558575"/>
            <a:ext cx="1984003" cy="128016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139" name="Text Placeholder 2"/>
          <p:cNvSpPr>
            <a:spLocks noGrp="1"/>
          </p:cNvSpPr>
          <p:nvPr>
            <p:ph type="body" sz="quarter" idx="97" hasCustomPrompt="1"/>
          </p:nvPr>
        </p:nvSpPr>
        <p:spPr>
          <a:xfrm>
            <a:off x="5283071" y="4866287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40" name="Text Placeholder 2"/>
          <p:cNvSpPr>
            <a:spLocks noGrp="1"/>
          </p:cNvSpPr>
          <p:nvPr>
            <p:ph type="body" sz="quarter" idx="98" hasCustomPrompt="1"/>
          </p:nvPr>
        </p:nvSpPr>
        <p:spPr>
          <a:xfrm>
            <a:off x="5283071" y="4968737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41" name="Text Placeholder 2"/>
          <p:cNvSpPr>
            <a:spLocks noGrp="1"/>
          </p:cNvSpPr>
          <p:nvPr>
            <p:ph type="body" sz="quarter" idx="99" hasCustomPrompt="1"/>
          </p:nvPr>
        </p:nvSpPr>
        <p:spPr>
          <a:xfrm>
            <a:off x="5283071" y="5071187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address</a:t>
            </a:r>
          </a:p>
        </p:txBody>
      </p:sp>
      <p:sp>
        <p:nvSpPr>
          <p:cNvPr id="142" name="Text Placeholder 2"/>
          <p:cNvSpPr>
            <a:spLocks noGrp="1"/>
          </p:cNvSpPr>
          <p:nvPr>
            <p:ph type="body" sz="quarter" idx="100" hasCustomPrompt="1"/>
          </p:nvPr>
        </p:nvSpPr>
        <p:spPr>
          <a:xfrm>
            <a:off x="5283071" y="5173637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Twitter handle</a:t>
            </a:r>
          </a:p>
        </p:txBody>
      </p:sp>
      <p:sp>
        <p:nvSpPr>
          <p:cNvPr id="143" name="Text Placeholder 2"/>
          <p:cNvSpPr>
            <a:spLocks noGrp="1"/>
          </p:cNvSpPr>
          <p:nvPr>
            <p:ph type="body" sz="quarter" idx="101" hasCustomPrompt="1"/>
          </p:nvPr>
        </p:nvSpPr>
        <p:spPr>
          <a:xfrm>
            <a:off x="5283071" y="5276087"/>
            <a:ext cx="1672049" cy="118872"/>
          </a:xfrm>
        </p:spPr>
        <p:txBody>
          <a:bodyPr lIns="0" tIns="0" rIns="0" bIns="0" anchor="ctr" anchorCtr="0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Blog URL</a:t>
            </a:r>
          </a:p>
        </p:txBody>
      </p:sp>
      <p:sp>
        <p:nvSpPr>
          <p:cNvPr id="158" name="Text Placeholder 2"/>
          <p:cNvSpPr>
            <a:spLocks noGrp="1"/>
          </p:cNvSpPr>
          <p:nvPr>
            <p:ph type="body" sz="quarter" idx="116" hasCustomPrompt="1"/>
          </p:nvPr>
        </p:nvSpPr>
        <p:spPr>
          <a:xfrm>
            <a:off x="1408176" y="6210896"/>
            <a:ext cx="1984003" cy="185282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200" b="1" cap="all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159" name="Text Placeholder 2"/>
          <p:cNvSpPr>
            <a:spLocks noGrp="1"/>
          </p:cNvSpPr>
          <p:nvPr>
            <p:ph type="body" sz="quarter" idx="117" hasCustomPrompt="1"/>
          </p:nvPr>
        </p:nvSpPr>
        <p:spPr>
          <a:xfrm>
            <a:off x="1408176" y="6387374"/>
            <a:ext cx="1984003" cy="128016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160" name="Text Placeholder 2"/>
          <p:cNvSpPr>
            <a:spLocks noGrp="1"/>
          </p:cNvSpPr>
          <p:nvPr>
            <p:ph type="body" sz="quarter" idx="118" hasCustomPrompt="1"/>
          </p:nvPr>
        </p:nvSpPr>
        <p:spPr>
          <a:xfrm>
            <a:off x="2081674" y="669508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61" name="Text Placeholder 2"/>
          <p:cNvSpPr>
            <a:spLocks noGrp="1"/>
          </p:cNvSpPr>
          <p:nvPr>
            <p:ph type="body" sz="quarter" idx="119" hasCustomPrompt="1"/>
          </p:nvPr>
        </p:nvSpPr>
        <p:spPr>
          <a:xfrm>
            <a:off x="2081674" y="679753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62" name="Text Placeholder 2"/>
          <p:cNvSpPr>
            <a:spLocks noGrp="1"/>
          </p:cNvSpPr>
          <p:nvPr>
            <p:ph type="body" sz="quarter" idx="120" hasCustomPrompt="1"/>
          </p:nvPr>
        </p:nvSpPr>
        <p:spPr>
          <a:xfrm>
            <a:off x="2081674" y="689998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address</a:t>
            </a:r>
          </a:p>
        </p:txBody>
      </p:sp>
      <p:sp>
        <p:nvSpPr>
          <p:cNvPr id="163" name="Text Placeholder 2"/>
          <p:cNvSpPr>
            <a:spLocks noGrp="1"/>
          </p:cNvSpPr>
          <p:nvPr>
            <p:ph type="body" sz="quarter" idx="121" hasCustomPrompt="1"/>
          </p:nvPr>
        </p:nvSpPr>
        <p:spPr>
          <a:xfrm>
            <a:off x="2081674" y="700243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Twitter handle</a:t>
            </a:r>
          </a:p>
        </p:txBody>
      </p:sp>
      <p:sp>
        <p:nvSpPr>
          <p:cNvPr id="164" name="Text Placeholder 2"/>
          <p:cNvSpPr>
            <a:spLocks noGrp="1"/>
          </p:cNvSpPr>
          <p:nvPr>
            <p:ph type="body" sz="quarter" idx="122" hasCustomPrompt="1"/>
          </p:nvPr>
        </p:nvSpPr>
        <p:spPr>
          <a:xfrm>
            <a:off x="2081674" y="7104886"/>
            <a:ext cx="1672049" cy="118872"/>
          </a:xfrm>
        </p:spPr>
        <p:txBody>
          <a:bodyPr lIns="0" tIns="0" rIns="0" bIns="0" anchor="ctr" anchorCtr="0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Blog URL</a:t>
            </a:r>
          </a:p>
        </p:txBody>
      </p:sp>
      <p:sp>
        <p:nvSpPr>
          <p:cNvPr id="151" name="Text Placeholder 2"/>
          <p:cNvSpPr>
            <a:spLocks noGrp="1"/>
          </p:cNvSpPr>
          <p:nvPr>
            <p:ph type="body" sz="quarter" idx="109" hasCustomPrompt="1"/>
          </p:nvPr>
        </p:nvSpPr>
        <p:spPr>
          <a:xfrm>
            <a:off x="4609573" y="6210896"/>
            <a:ext cx="1984003" cy="185282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200" b="1" cap="all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152" name="Text Placeholder 2"/>
          <p:cNvSpPr>
            <a:spLocks noGrp="1"/>
          </p:cNvSpPr>
          <p:nvPr>
            <p:ph type="body" sz="quarter" idx="110" hasCustomPrompt="1"/>
          </p:nvPr>
        </p:nvSpPr>
        <p:spPr>
          <a:xfrm>
            <a:off x="4609573" y="6387374"/>
            <a:ext cx="1984003" cy="128016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153" name="Text Placeholder 2"/>
          <p:cNvSpPr>
            <a:spLocks noGrp="1"/>
          </p:cNvSpPr>
          <p:nvPr>
            <p:ph type="body" sz="quarter" idx="111" hasCustomPrompt="1"/>
          </p:nvPr>
        </p:nvSpPr>
        <p:spPr>
          <a:xfrm>
            <a:off x="5283071" y="669508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54" name="Text Placeholder 2"/>
          <p:cNvSpPr>
            <a:spLocks noGrp="1"/>
          </p:cNvSpPr>
          <p:nvPr>
            <p:ph type="body" sz="quarter" idx="112" hasCustomPrompt="1"/>
          </p:nvPr>
        </p:nvSpPr>
        <p:spPr>
          <a:xfrm>
            <a:off x="5283071" y="679753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55" name="Text Placeholder 2"/>
          <p:cNvSpPr>
            <a:spLocks noGrp="1"/>
          </p:cNvSpPr>
          <p:nvPr>
            <p:ph type="body" sz="quarter" idx="113" hasCustomPrompt="1"/>
          </p:nvPr>
        </p:nvSpPr>
        <p:spPr>
          <a:xfrm>
            <a:off x="5283071" y="689998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address</a:t>
            </a:r>
          </a:p>
        </p:txBody>
      </p:sp>
      <p:sp>
        <p:nvSpPr>
          <p:cNvPr id="156" name="Text Placeholder 2"/>
          <p:cNvSpPr>
            <a:spLocks noGrp="1"/>
          </p:cNvSpPr>
          <p:nvPr>
            <p:ph type="body" sz="quarter" idx="114" hasCustomPrompt="1"/>
          </p:nvPr>
        </p:nvSpPr>
        <p:spPr>
          <a:xfrm>
            <a:off x="5283071" y="700243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Twitter handle</a:t>
            </a:r>
          </a:p>
        </p:txBody>
      </p:sp>
      <p:sp>
        <p:nvSpPr>
          <p:cNvPr id="157" name="Text Placeholder 2"/>
          <p:cNvSpPr>
            <a:spLocks noGrp="1"/>
          </p:cNvSpPr>
          <p:nvPr>
            <p:ph type="body" sz="quarter" idx="115" hasCustomPrompt="1"/>
          </p:nvPr>
        </p:nvSpPr>
        <p:spPr>
          <a:xfrm>
            <a:off x="5283071" y="7104886"/>
            <a:ext cx="1672049" cy="118872"/>
          </a:xfrm>
        </p:spPr>
        <p:txBody>
          <a:bodyPr lIns="0" tIns="0" rIns="0" bIns="0" anchor="ctr" anchorCtr="0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Blog URL</a:t>
            </a:r>
          </a:p>
        </p:txBody>
      </p:sp>
      <p:sp>
        <p:nvSpPr>
          <p:cNvPr id="172" name="Text Placeholder 2"/>
          <p:cNvSpPr>
            <a:spLocks noGrp="1"/>
          </p:cNvSpPr>
          <p:nvPr>
            <p:ph type="body" sz="quarter" idx="130" hasCustomPrompt="1"/>
          </p:nvPr>
        </p:nvSpPr>
        <p:spPr>
          <a:xfrm>
            <a:off x="1408176" y="8037576"/>
            <a:ext cx="1984003" cy="185282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200" b="1" cap="all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173" name="Text Placeholder 2"/>
          <p:cNvSpPr>
            <a:spLocks noGrp="1"/>
          </p:cNvSpPr>
          <p:nvPr>
            <p:ph type="body" sz="quarter" idx="131" hasCustomPrompt="1"/>
          </p:nvPr>
        </p:nvSpPr>
        <p:spPr>
          <a:xfrm>
            <a:off x="1408176" y="8214054"/>
            <a:ext cx="1984003" cy="128016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174" name="Text Placeholder 2"/>
          <p:cNvSpPr>
            <a:spLocks noGrp="1"/>
          </p:cNvSpPr>
          <p:nvPr>
            <p:ph type="body" sz="quarter" idx="132" hasCustomPrompt="1"/>
          </p:nvPr>
        </p:nvSpPr>
        <p:spPr>
          <a:xfrm>
            <a:off x="2081674" y="852176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75" name="Text Placeholder 2"/>
          <p:cNvSpPr>
            <a:spLocks noGrp="1"/>
          </p:cNvSpPr>
          <p:nvPr>
            <p:ph type="body" sz="quarter" idx="133" hasCustomPrompt="1"/>
          </p:nvPr>
        </p:nvSpPr>
        <p:spPr>
          <a:xfrm>
            <a:off x="2081674" y="862421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134" hasCustomPrompt="1"/>
          </p:nvPr>
        </p:nvSpPr>
        <p:spPr>
          <a:xfrm>
            <a:off x="2081674" y="872666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address</a:t>
            </a:r>
          </a:p>
        </p:txBody>
      </p:sp>
      <p:sp>
        <p:nvSpPr>
          <p:cNvPr id="177" name="Text Placeholder 2"/>
          <p:cNvSpPr>
            <a:spLocks noGrp="1"/>
          </p:cNvSpPr>
          <p:nvPr>
            <p:ph type="body" sz="quarter" idx="135" hasCustomPrompt="1"/>
          </p:nvPr>
        </p:nvSpPr>
        <p:spPr>
          <a:xfrm>
            <a:off x="2081674" y="882911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Twitter handle</a:t>
            </a:r>
          </a:p>
        </p:txBody>
      </p:sp>
      <p:sp>
        <p:nvSpPr>
          <p:cNvPr id="178" name="Text Placeholder 2"/>
          <p:cNvSpPr>
            <a:spLocks noGrp="1"/>
          </p:cNvSpPr>
          <p:nvPr>
            <p:ph type="body" sz="quarter" idx="136" hasCustomPrompt="1"/>
          </p:nvPr>
        </p:nvSpPr>
        <p:spPr>
          <a:xfrm>
            <a:off x="2081674" y="8931566"/>
            <a:ext cx="1672049" cy="118872"/>
          </a:xfrm>
        </p:spPr>
        <p:txBody>
          <a:bodyPr lIns="0" tIns="0" rIns="0" bIns="0" anchor="ctr" anchorCtr="0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Blog URL</a:t>
            </a:r>
          </a:p>
        </p:txBody>
      </p:sp>
      <p:sp>
        <p:nvSpPr>
          <p:cNvPr id="165" name="Text Placeholder 2"/>
          <p:cNvSpPr>
            <a:spLocks noGrp="1"/>
          </p:cNvSpPr>
          <p:nvPr>
            <p:ph type="body" sz="quarter" idx="123" hasCustomPrompt="1"/>
          </p:nvPr>
        </p:nvSpPr>
        <p:spPr>
          <a:xfrm>
            <a:off x="4609573" y="8037576"/>
            <a:ext cx="1984003" cy="185282"/>
          </a:xfrm>
        </p:spPr>
        <p:txBody>
          <a:bodyPr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200" b="1" cap="all" baseline="0">
                <a:solidFill>
                  <a:schemeClr val="tx1"/>
                </a:solidFill>
                <a:effectLst/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1300" b="1"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name here</a:t>
            </a:r>
            <a:endParaRPr lang="en-US" dirty="0"/>
          </a:p>
        </p:txBody>
      </p:sp>
      <p:sp>
        <p:nvSpPr>
          <p:cNvPr id="166" name="Text Placeholder 2"/>
          <p:cNvSpPr>
            <a:spLocks noGrp="1"/>
          </p:cNvSpPr>
          <p:nvPr>
            <p:ph type="body" sz="quarter" idx="124" hasCustomPrompt="1"/>
          </p:nvPr>
        </p:nvSpPr>
        <p:spPr>
          <a:xfrm>
            <a:off x="4609573" y="8214054"/>
            <a:ext cx="1984003" cy="128016"/>
          </a:xfr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800" b="0" baseline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5pPr>
            <a:lvl6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6pPr>
            <a:lvl7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7pPr>
            <a:lvl8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8pPr>
            <a:lvl9pPr marL="0" indent="0">
              <a:spcBef>
                <a:spcPts val="0"/>
              </a:spcBef>
              <a:buNone/>
              <a:defRPr sz="850" b="1">
                <a:solidFill>
                  <a:schemeClr val="tx1"/>
                </a:solidFill>
                <a:effectLst>
                  <a:outerShdw blurRad="38100" algn="ctr" rotWithShape="0">
                    <a:prstClr val="black">
                      <a:alpha val="40000"/>
                    </a:prstClr>
                  </a:outerShdw>
                </a:effectLst>
                <a:latin typeface="+mj-lt"/>
              </a:defRPr>
            </a:lvl9pPr>
          </a:lstStyle>
          <a:p>
            <a:pPr lvl="0"/>
            <a:r>
              <a:rPr lang="en-US" dirty="0" smtClean="0"/>
              <a:t>Type title or hobby here</a:t>
            </a:r>
            <a:endParaRPr lang="en-US" dirty="0"/>
          </a:p>
        </p:txBody>
      </p:sp>
      <p:sp>
        <p:nvSpPr>
          <p:cNvPr id="167" name="Text Placeholder 2"/>
          <p:cNvSpPr>
            <a:spLocks noGrp="1"/>
          </p:cNvSpPr>
          <p:nvPr>
            <p:ph type="body" sz="quarter" idx="125" hasCustomPrompt="1"/>
          </p:nvPr>
        </p:nvSpPr>
        <p:spPr>
          <a:xfrm>
            <a:off x="5283071" y="852176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68" name="Text Placeholder 2"/>
          <p:cNvSpPr>
            <a:spLocks noGrp="1"/>
          </p:cNvSpPr>
          <p:nvPr>
            <p:ph type="body" sz="quarter" idx="126" hasCustomPrompt="1"/>
          </p:nvPr>
        </p:nvSpPr>
        <p:spPr>
          <a:xfrm>
            <a:off x="5283071" y="862421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Phone number</a:t>
            </a:r>
          </a:p>
        </p:txBody>
      </p:sp>
      <p:sp>
        <p:nvSpPr>
          <p:cNvPr id="169" name="Text Placeholder 2"/>
          <p:cNvSpPr>
            <a:spLocks noGrp="1"/>
          </p:cNvSpPr>
          <p:nvPr>
            <p:ph type="body" sz="quarter" idx="127" hasCustomPrompt="1"/>
          </p:nvPr>
        </p:nvSpPr>
        <p:spPr>
          <a:xfrm>
            <a:off x="5283071" y="872666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Email address</a:t>
            </a:r>
          </a:p>
        </p:txBody>
      </p:sp>
      <p:sp>
        <p:nvSpPr>
          <p:cNvPr id="170" name="Text Placeholder 2"/>
          <p:cNvSpPr>
            <a:spLocks noGrp="1"/>
          </p:cNvSpPr>
          <p:nvPr>
            <p:ph type="body" sz="quarter" idx="128" hasCustomPrompt="1"/>
          </p:nvPr>
        </p:nvSpPr>
        <p:spPr>
          <a:xfrm>
            <a:off x="5283071" y="8829116"/>
            <a:ext cx="1672049" cy="118872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Twitter handle</a:t>
            </a:r>
          </a:p>
        </p:txBody>
      </p:sp>
      <p:sp>
        <p:nvSpPr>
          <p:cNvPr id="171" name="Text Placeholder 2"/>
          <p:cNvSpPr>
            <a:spLocks noGrp="1"/>
          </p:cNvSpPr>
          <p:nvPr>
            <p:ph type="body" sz="quarter" idx="129" hasCustomPrompt="1"/>
          </p:nvPr>
        </p:nvSpPr>
        <p:spPr>
          <a:xfrm>
            <a:off x="5283071" y="8931566"/>
            <a:ext cx="1672049" cy="118872"/>
          </a:xfrm>
        </p:spPr>
        <p:txBody>
          <a:bodyPr lIns="0" tIns="0" rIns="0" bIns="0" anchor="ctr" anchorCtr="0"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700" b="0" baseline="0">
                <a:solidFill>
                  <a:schemeClr val="accent1"/>
                </a:solidFill>
                <a:effectLst/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2pPr>
            <a:lvl3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3pPr>
            <a:lvl4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4pPr>
            <a:lvl5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5pPr>
            <a:lvl6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6pPr>
            <a:lvl7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7pPr>
            <a:lvl8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8pPr>
            <a:lvl9pPr marL="0" indent="0">
              <a:spcBef>
                <a:spcPts val="0"/>
              </a:spcBef>
              <a:buFont typeface="Arial" panose="020B0604020202020204" pitchFamily="34" charset="0"/>
              <a:buNone/>
              <a:defRPr sz="800" b="0">
                <a:solidFill>
                  <a:schemeClr val="accent1"/>
                </a:solidFill>
                <a:effectLst/>
                <a:latin typeface="+mn-lt"/>
              </a:defRPr>
            </a:lvl9pPr>
          </a:lstStyle>
          <a:p>
            <a:pPr lvl="0"/>
            <a:r>
              <a:rPr lang="en-US" dirty="0" smtClean="0"/>
              <a:t>Blog URL</a:t>
            </a:r>
          </a:p>
        </p:txBody>
      </p:sp>
    </p:spTree>
    <p:extLst>
      <p:ext uri="{BB962C8B-B14F-4D97-AF65-F5344CB8AC3E}">
        <p14:creationId xmlns:p14="http://schemas.microsoft.com/office/powerpoint/2010/main" val="177555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em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emf"/><Relationship Id="rId5" Type="http://schemas.openxmlformats.org/officeDocument/2006/relationships/image" Target="../media/image3.png"/><Relationship Id="rId15" Type="http://schemas.openxmlformats.org/officeDocument/2006/relationships/image" Target="../media/image13.emf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business card grid" hidden="1"/>
          <p:cNvGrpSpPr/>
          <p:nvPr userDrawn="1"/>
        </p:nvGrpSpPr>
        <p:grpSpPr>
          <a:xfrm>
            <a:off x="685800" y="452618"/>
            <a:ext cx="6400800" cy="9148542"/>
            <a:chOff x="685800" y="452618"/>
            <a:chExt cx="6400800" cy="9148542"/>
          </a:xfrm>
        </p:grpSpPr>
        <p:sp>
          <p:nvSpPr>
            <p:cNvPr id="8" name="Rectangle 7"/>
            <p:cNvSpPr/>
            <p:nvPr userDrawn="1"/>
          </p:nvSpPr>
          <p:spPr>
            <a:xfrm>
              <a:off x="685800" y="452618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886200" y="452618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85800" y="22878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3886200" y="22878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685800" y="41166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3886200" y="41166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85800" y="59454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3886200" y="5945409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85800" y="7772360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3886200" y="7772360"/>
              <a:ext cx="3200400" cy="1828800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Placeholder 1" hidden="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 hidden="1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E089B-7FF9-4A76-9A80-45C596FC758E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hidden="1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0A0F0-231E-41D6-803A-199B82C09D42}" type="slidenum">
              <a:rPr lang="en-US" smtClean="0"/>
              <a:t>‹#›</a:t>
            </a:fld>
            <a:endParaRPr lang="en-US"/>
          </a:p>
        </p:txBody>
      </p:sp>
      <p:grpSp>
        <p:nvGrpSpPr>
          <p:cNvPr id="19" name="Group 18" title="Background graphics"/>
          <p:cNvGrpSpPr/>
          <p:nvPr userDrawn="1"/>
        </p:nvGrpSpPr>
        <p:grpSpPr>
          <a:xfrm>
            <a:off x="775157" y="551022"/>
            <a:ext cx="2994825" cy="1642964"/>
            <a:chOff x="775157" y="551022"/>
            <a:chExt cx="2994825" cy="1642964"/>
          </a:xfrm>
        </p:grpSpPr>
        <p:pic>
          <p:nvPicPr>
            <p:cNvPr id="182" name="Picture 18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157" y="551022"/>
              <a:ext cx="448902" cy="1642964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91911" y="1759284"/>
              <a:ext cx="2278071" cy="434702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988" y="551834"/>
              <a:ext cx="478670" cy="1626417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19979" y="1754901"/>
              <a:ext cx="344158" cy="395629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71744" y="1775355"/>
              <a:ext cx="341908" cy="341909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61455" y="1912118"/>
              <a:ext cx="410289" cy="260673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58226" y="1850765"/>
              <a:ext cx="410289" cy="260673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34346" y="1941607"/>
              <a:ext cx="205145" cy="203256"/>
            </a:xfrm>
            <a:prstGeom prst="rect">
              <a:avLst/>
            </a:prstGeom>
          </p:spPr>
        </p:pic>
        <p:grpSp>
          <p:nvGrpSpPr>
            <p:cNvPr id="36" name="Group 35"/>
            <p:cNvGrpSpPr>
              <a:grpSpLocks/>
            </p:cNvGrpSpPr>
            <p:nvPr/>
          </p:nvGrpSpPr>
          <p:grpSpPr bwMode="auto">
            <a:xfrm>
              <a:off x="891857" y="1524954"/>
              <a:ext cx="1243292" cy="651621"/>
              <a:chOff x="110530105" y="111918927"/>
              <a:chExt cx="3028950" cy="1587555"/>
            </a:xfrm>
          </p:grpSpPr>
          <p:pic>
            <p:nvPicPr>
              <p:cNvPr id="37" name="Picture 4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530355" y="112719027"/>
                <a:ext cx="1028700" cy="7097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39" name="Picture 5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530105" y="112233252"/>
                <a:ext cx="1360845" cy="9015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49" name="Picture 6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930280" y="112204677"/>
                <a:ext cx="1022574" cy="12202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50" name="Picture 7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330330" y="112433277"/>
                <a:ext cx="808123" cy="10426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51" name="Picture 8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073030" y="111918927"/>
                <a:ext cx="1385728" cy="15875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183" name="Group 182" title="Background graphics"/>
          <p:cNvGrpSpPr/>
          <p:nvPr userDrawn="1"/>
        </p:nvGrpSpPr>
        <p:grpSpPr>
          <a:xfrm>
            <a:off x="3977640" y="551022"/>
            <a:ext cx="2994825" cy="1642964"/>
            <a:chOff x="775157" y="551022"/>
            <a:chExt cx="2994825" cy="1642964"/>
          </a:xfrm>
        </p:grpSpPr>
        <p:pic>
          <p:nvPicPr>
            <p:cNvPr id="184" name="Picture 183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157" y="551022"/>
              <a:ext cx="448902" cy="1642964"/>
            </a:xfrm>
            <a:prstGeom prst="rect">
              <a:avLst/>
            </a:prstGeom>
          </p:spPr>
        </p:pic>
        <p:pic>
          <p:nvPicPr>
            <p:cNvPr id="185" name="Picture 18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91911" y="1759284"/>
              <a:ext cx="2278071" cy="434702"/>
            </a:xfrm>
            <a:prstGeom prst="rect">
              <a:avLst/>
            </a:prstGeom>
          </p:spPr>
        </p:pic>
        <p:pic>
          <p:nvPicPr>
            <p:cNvPr id="186" name="Picture 185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988" y="551834"/>
              <a:ext cx="478670" cy="1626417"/>
            </a:xfrm>
            <a:prstGeom prst="rect">
              <a:avLst/>
            </a:prstGeom>
          </p:spPr>
        </p:pic>
        <p:pic>
          <p:nvPicPr>
            <p:cNvPr id="187" name="Picture 186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19979" y="1754901"/>
              <a:ext cx="344158" cy="395629"/>
            </a:xfrm>
            <a:prstGeom prst="rect">
              <a:avLst/>
            </a:prstGeom>
          </p:spPr>
        </p:pic>
        <p:pic>
          <p:nvPicPr>
            <p:cNvPr id="188" name="Picture 187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71744" y="1775355"/>
              <a:ext cx="341908" cy="341909"/>
            </a:xfrm>
            <a:prstGeom prst="rect">
              <a:avLst/>
            </a:prstGeom>
          </p:spPr>
        </p:pic>
        <p:pic>
          <p:nvPicPr>
            <p:cNvPr id="189" name="Picture 188"/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61455" y="1912118"/>
              <a:ext cx="410289" cy="260673"/>
            </a:xfrm>
            <a:prstGeom prst="rect">
              <a:avLst/>
            </a:prstGeom>
          </p:spPr>
        </p:pic>
        <p:pic>
          <p:nvPicPr>
            <p:cNvPr id="190" name="Picture 189"/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58226" y="1850765"/>
              <a:ext cx="410289" cy="260673"/>
            </a:xfrm>
            <a:prstGeom prst="rect">
              <a:avLst/>
            </a:prstGeom>
          </p:spPr>
        </p:pic>
        <p:pic>
          <p:nvPicPr>
            <p:cNvPr id="191" name="Picture 190"/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34346" y="1941607"/>
              <a:ext cx="205145" cy="203256"/>
            </a:xfrm>
            <a:prstGeom prst="rect">
              <a:avLst/>
            </a:prstGeom>
          </p:spPr>
        </p:pic>
        <p:grpSp>
          <p:nvGrpSpPr>
            <p:cNvPr id="192" name="Group 191"/>
            <p:cNvGrpSpPr>
              <a:grpSpLocks/>
            </p:cNvGrpSpPr>
            <p:nvPr/>
          </p:nvGrpSpPr>
          <p:grpSpPr bwMode="auto">
            <a:xfrm>
              <a:off x="891857" y="1524954"/>
              <a:ext cx="1243292" cy="651621"/>
              <a:chOff x="110530105" y="111918927"/>
              <a:chExt cx="3028950" cy="1587555"/>
            </a:xfrm>
          </p:grpSpPr>
          <p:pic>
            <p:nvPicPr>
              <p:cNvPr id="193" name="Picture 4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530355" y="112719027"/>
                <a:ext cx="1028700" cy="7097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194" name="Picture 5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530105" y="112233252"/>
                <a:ext cx="1360845" cy="9015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195" name="Picture 6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930280" y="112204677"/>
                <a:ext cx="1022574" cy="12202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196" name="Picture 7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330330" y="112433277"/>
                <a:ext cx="808123" cy="10426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197" name="Picture 8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073030" y="111918927"/>
                <a:ext cx="1385728" cy="15875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198" name="Group 197" title="Background graphics"/>
          <p:cNvGrpSpPr/>
          <p:nvPr userDrawn="1"/>
        </p:nvGrpSpPr>
        <p:grpSpPr>
          <a:xfrm>
            <a:off x="775157" y="2380727"/>
            <a:ext cx="2994825" cy="1642964"/>
            <a:chOff x="775157" y="551022"/>
            <a:chExt cx="2994825" cy="1642964"/>
          </a:xfrm>
        </p:grpSpPr>
        <p:pic>
          <p:nvPicPr>
            <p:cNvPr id="199" name="Picture 198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157" y="551022"/>
              <a:ext cx="448902" cy="1642964"/>
            </a:xfrm>
            <a:prstGeom prst="rect">
              <a:avLst/>
            </a:prstGeom>
          </p:spPr>
        </p:pic>
        <p:pic>
          <p:nvPicPr>
            <p:cNvPr id="200" name="Picture 19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91911" y="1759284"/>
              <a:ext cx="2278071" cy="434702"/>
            </a:xfrm>
            <a:prstGeom prst="rect">
              <a:avLst/>
            </a:prstGeom>
          </p:spPr>
        </p:pic>
        <p:pic>
          <p:nvPicPr>
            <p:cNvPr id="201" name="Picture 200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988" y="551834"/>
              <a:ext cx="478670" cy="1626417"/>
            </a:xfrm>
            <a:prstGeom prst="rect">
              <a:avLst/>
            </a:prstGeom>
          </p:spPr>
        </p:pic>
        <p:pic>
          <p:nvPicPr>
            <p:cNvPr id="202" name="Picture 201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19979" y="1754901"/>
              <a:ext cx="344158" cy="395629"/>
            </a:xfrm>
            <a:prstGeom prst="rect">
              <a:avLst/>
            </a:prstGeom>
          </p:spPr>
        </p:pic>
        <p:pic>
          <p:nvPicPr>
            <p:cNvPr id="203" name="Picture 202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71744" y="1775355"/>
              <a:ext cx="341908" cy="341909"/>
            </a:xfrm>
            <a:prstGeom prst="rect">
              <a:avLst/>
            </a:prstGeom>
          </p:spPr>
        </p:pic>
        <p:pic>
          <p:nvPicPr>
            <p:cNvPr id="204" name="Picture 203"/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61455" y="1912118"/>
              <a:ext cx="410289" cy="260673"/>
            </a:xfrm>
            <a:prstGeom prst="rect">
              <a:avLst/>
            </a:prstGeom>
          </p:spPr>
        </p:pic>
        <p:pic>
          <p:nvPicPr>
            <p:cNvPr id="205" name="Picture 204"/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58226" y="1850765"/>
              <a:ext cx="410289" cy="260673"/>
            </a:xfrm>
            <a:prstGeom prst="rect">
              <a:avLst/>
            </a:prstGeom>
          </p:spPr>
        </p:pic>
        <p:pic>
          <p:nvPicPr>
            <p:cNvPr id="206" name="Picture 205"/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34346" y="1941607"/>
              <a:ext cx="205145" cy="203256"/>
            </a:xfrm>
            <a:prstGeom prst="rect">
              <a:avLst/>
            </a:prstGeom>
          </p:spPr>
        </p:pic>
        <p:grpSp>
          <p:nvGrpSpPr>
            <p:cNvPr id="207" name="Group 206"/>
            <p:cNvGrpSpPr>
              <a:grpSpLocks/>
            </p:cNvGrpSpPr>
            <p:nvPr/>
          </p:nvGrpSpPr>
          <p:grpSpPr bwMode="auto">
            <a:xfrm>
              <a:off x="891857" y="1524954"/>
              <a:ext cx="1243292" cy="651621"/>
              <a:chOff x="110530105" y="111918927"/>
              <a:chExt cx="3028950" cy="1587555"/>
            </a:xfrm>
          </p:grpSpPr>
          <p:pic>
            <p:nvPicPr>
              <p:cNvPr id="208" name="Picture 4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530355" y="112719027"/>
                <a:ext cx="1028700" cy="7097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09" name="Picture 5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530105" y="112233252"/>
                <a:ext cx="1360845" cy="9015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10" name="Picture 6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930280" y="112204677"/>
                <a:ext cx="1022574" cy="12202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11" name="Picture 7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330330" y="112433277"/>
                <a:ext cx="808123" cy="10426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12" name="Picture 8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073030" y="111918927"/>
                <a:ext cx="1385728" cy="15875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213" name="Group 212" title="Background graphics"/>
          <p:cNvGrpSpPr/>
          <p:nvPr userDrawn="1"/>
        </p:nvGrpSpPr>
        <p:grpSpPr>
          <a:xfrm>
            <a:off x="3977640" y="2380727"/>
            <a:ext cx="2994825" cy="1642964"/>
            <a:chOff x="775157" y="551022"/>
            <a:chExt cx="2994825" cy="1642964"/>
          </a:xfrm>
        </p:grpSpPr>
        <p:pic>
          <p:nvPicPr>
            <p:cNvPr id="214" name="Picture 213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157" y="551022"/>
              <a:ext cx="448902" cy="1642964"/>
            </a:xfrm>
            <a:prstGeom prst="rect">
              <a:avLst/>
            </a:prstGeom>
          </p:spPr>
        </p:pic>
        <p:pic>
          <p:nvPicPr>
            <p:cNvPr id="215" name="Picture 21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91911" y="1759284"/>
              <a:ext cx="2278071" cy="434702"/>
            </a:xfrm>
            <a:prstGeom prst="rect">
              <a:avLst/>
            </a:prstGeom>
          </p:spPr>
        </p:pic>
        <p:pic>
          <p:nvPicPr>
            <p:cNvPr id="216" name="Picture 215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988" y="551834"/>
              <a:ext cx="478670" cy="1626417"/>
            </a:xfrm>
            <a:prstGeom prst="rect">
              <a:avLst/>
            </a:prstGeom>
          </p:spPr>
        </p:pic>
        <p:pic>
          <p:nvPicPr>
            <p:cNvPr id="217" name="Picture 216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19979" y="1754901"/>
              <a:ext cx="344158" cy="395629"/>
            </a:xfrm>
            <a:prstGeom prst="rect">
              <a:avLst/>
            </a:prstGeom>
          </p:spPr>
        </p:pic>
        <p:pic>
          <p:nvPicPr>
            <p:cNvPr id="218" name="Picture 217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71744" y="1775355"/>
              <a:ext cx="341908" cy="341909"/>
            </a:xfrm>
            <a:prstGeom prst="rect">
              <a:avLst/>
            </a:prstGeom>
          </p:spPr>
        </p:pic>
        <p:pic>
          <p:nvPicPr>
            <p:cNvPr id="219" name="Picture 218"/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61455" y="1912118"/>
              <a:ext cx="410289" cy="260673"/>
            </a:xfrm>
            <a:prstGeom prst="rect">
              <a:avLst/>
            </a:prstGeom>
          </p:spPr>
        </p:pic>
        <p:pic>
          <p:nvPicPr>
            <p:cNvPr id="220" name="Picture 219"/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58226" y="1850765"/>
              <a:ext cx="410289" cy="260673"/>
            </a:xfrm>
            <a:prstGeom prst="rect">
              <a:avLst/>
            </a:prstGeom>
          </p:spPr>
        </p:pic>
        <p:pic>
          <p:nvPicPr>
            <p:cNvPr id="221" name="Picture 220"/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34346" y="1941607"/>
              <a:ext cx="205145" cy="203256"/>
            </a:xfrm>
            <a:prstGeom prst="rect">
              <a:avLst/>
            </a:prstGeom>
          </p:spPr>
        </p:pic>
        <p:grpSp>
          <p:nvGrpSpPr>
            <p:cNvPr id="222" name="Group 221"/>
            <p:cNvGrpSpPr>
              <a:grpSpLocks/>
            </p:cNvGrpSpPr>
            <p:nvPr/>
          </p:nvGrpSpPr>
          <p:grpSpPr bwMode="auto">
            <a:xfrm>
              <a:off x="891857" y="1524954"/>
              <a:ext cx="1243292" cy="651621"/>
              <a:chOff x="110530105" y="111918927"/>
              <a:chExt cx="3028950" cy="1587555"/>
            </a:xfrm>
          </p:grpSpPr>
          <p:pic>
            <p:nvPicPr>
              <p:cNvPr id="223" name="Picture 4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530355" y="112719027"/>
                <a:ext cx="1028700" cy="7097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24" name="Picture 5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530105" y="112233252"/>
                <a:ext cx="1360845" cy="9015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25" name="Picture 6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930280" y="112204677"/>
                <a:ext cx="1022574" cy="12202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26" name="Picture 7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330330" y="112433277"/>
                <a:ext cx="808123" cy="10426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27" name="Picture 8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073030" y="111918927"/>
                <a:ext cx="1385728" cy="15875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228" name="Group 227" title="Background graphics"/>
          <p:cNvGrpSpPr/>
          <p:nvPr userDrawn="1"/>
        </p:nvGrpSpPr>
        <p:grpSpPr>
          <a:xfrm>
            <a:off x="775157" y="4206240"/>
            <a:ext cx="2994825" cy="1642964"/>
            <a:chOff x="775157" y="551022"/>
            <a:chExt cx="2994825" cy="1642964"/>
          </a:xfrm>
        </p:grpSpPr>
        <p:pic>
          <p:nvPicPr>
            <p:cNvPr id="229" name="Picture 228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157" y="551022"/>
              <a:ext cx="448902" cy="1642964"/>
            </a:xfrm>
            <a:prstGeom prst="rect">
              <a:avLst/>
            </a:prstGeom>
          </p:spPr>
        </p:pic>
        <p:pic>
          <p:nvPicPr>
            <p:cNvPr id="230" name="Picture 22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91911" y="1759284"/>
              <a:ext cx="2278071" cy="434702"/>
            </a:xfrm>
            <a:prstGeom prst="rect">
              <a:avLst/>
            </a:prstGeom>
          </p:spPr>
        </p:pic>
        <p:pic>
          <p:nvPicPr>
            <p:cNvPr id="231" name="Picture 230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988" y="551834"/>
              <a:ext cx="478670" cy="1626417"/>
            </a:xfrm>
            <a:prstGeom prst="rect">
              <a:avLst/>
            </a:prstGeom>
          </p:spPr>
        </p:pic>
        <p:pic>
          <p:nvPicPr>
            <p:cNvPr id="232" name="Picture 231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19979" y="1754901"/>
              <a:ext cx="344158" cy="395629"/>
            </a:xfrm>
            <a:prstGeom prst="rect">
              <a:avLst/>
            </a:prstGeom>
          </p:spPr>
        </p:pic>
        <p:pic>
          <p:nvPicPr>
            <p:cNvPr id="233" name="Picture 232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71744" y="1775355"/>
              <a:ext cx="341908" cy="341909"/>
            </a:xfrm>
            <a:prstGeom prst="rect">
              <a:avLst/>
            </a:prstGeom>
          </p:spPr>
        </p:pic>
        <p:pic>
          <p:nvPicPr>
            <p:cNvPr id="234" name="Picture 233"/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61455" y="1912118"/>
              <a:ext cx="410289" cy="260673"/>
            </a:xfrm>
            <a:prstGeom prst="rect">
              <a:avLst/>
            </a:prstGeom>
          </p:spPr>
        </p:pic>
        <p:pic>
          <p:nvPicPr>
            <p:cNvPr id="235" name="Picture 234"/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58226" y="1850765"/>
              <a:ext cx="410289" cy="260673"/>
            </a:xfrm>
            <a:prstGeom prst="rect">
              <a:avLst/>
            </a:prstGeom>
          </p:spPr>
        </p:pic>
        <p:pic>
          <p:nvPicPr>
            <p:cNvPr id="236" name="Picture 235"/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34346" y="1941607"/>
              <a:ext cx="205145" cy="203256"/>
            </a:xfrm>
            <a:prstGeom prst="rect">
              <a:avLst/>
            </a:prstGeom>
          </p:spPr>
        </p:pic>
        <p:grpSp>
          <p:nvGrpSpPr>
            <p:cNvPr id="237" name="Group 236"/>
            <p:cNvGrpSpPr>
              <a:grpSpLocks/>
            </p:cNvGrpSpPr>
            <p:nvPr/>
          </p:nvGrpSpPr>
          <p:grpSpPr bwMode="auto">
            <a:xfrm>
              <a:off x="891857" y="1524954"/>
              <a:ext cx="1243292" cy="651621"/>
              <a:chOff x="110530105" y="111918927"/>
              <a:chExt cx="3028950" cy="1587555"/>
            </a:xfrm>
          </p:grpSpPr>
          <p:pic>
            <p:nvPicPr>
              <p:cNvPr id="238" name="Picture 4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530355" y="112719027"/>
                <a:ext cx="1028700" cy="7097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39" name="Picture 5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530105" y="112233252"/>
                <a:ext cx="1360845" cy="9015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40" name="Picture 6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930280" y="112204677"/>
                <a:ext cx="1022574" cy="12202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41" name="Picture 7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330330" y="112433277"/>
                <a:ext cx="808123" cy="10426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42" name="Picture 8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073030" y="111918927"/>
                <a:ext cx="1385728" cy="15875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243" name="Group 242" title="Background graphics"/>
          <p:cNvGrpSpPr/>
          <p:nvPr userDrawn="1"/>
        </p:nvGrpSpPr>
        <p:grpSpPr>
          <a:xfrm>
            <a:off x="3977640" y="4206240"/>
            <a:ext cx="2994825" cy="1642964"/>
            <a:chOff x="775157" y="551022"/>
            <a:chExt cx="2994825" cy="1642964"/>
          </a:xfrm>
        </p:grpSpPr>
        <p:pic>
          <p:nvPicPr>
            <p:cNvPr id="244" name="Picture 243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157" y="551022"/>
              <a:ext cx="448902" cy="1642964"/>
            </a:xfrm>
            <a:prstGeom prst="rect">
              <a:avLst/>
            </a:prstGeom>
          </p:spPr>
        </p:pic>
        <p:pic>
          <p:nvPicPr>
            <p:cNvPr id="245" name="Picture 24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91911" y="1759284"/>
              <a:ext cx="2278071" cy="434702"/>
            </a:xfrm>
            <a:prstGeom prst="rect">
              <a:avLst/>
            </a:prstGeom>
          </p:spPr>
        </p:pic>
        <p:pic>
          <p:nvPicPr>
            <p:cNvPr id="246" name="Picture 245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988" y="551834"/>
              <a:ext cx="478670" cy="1626417"/>
            </a:xfrm>
            <a:prstGeom prst="rect">
              <a:avLst/>
            </a:prstGeom>
          </p:spPr>
        </p:pic>
        <p:pic>
          <p:nvPicPr>
            <p:cNvPr id="247" name="Picture 246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19979" y="1754901"/>
              <a:ext cx="344158" cy="395629"/>
            </a:xfrm>
            <a:prstGeom prst="rect">
              <a:avLst/>
            </a:prstGeom>
          </p:spPr>
        </p:pic>
        <p:pic>
          <p:nvPicPr>
            <p:cNvPr id="248" name="Picture 247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71744" y="1775355"/>
              <a:ext cx="341908" cy="341909"/>
            </a:xfrm>
            <a:prstGeom prst="rect">
              <a:avLst/>
            </a:prstGeom>
          </p:spPr>
        </p:pic>
        <p:pic>
          <p:nvPicPr>
            <p:cNvPr id="249" name="Picture 248"/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61455" y="1912118"/>
              <a:ext cx="410289" cy="260673"/>
            </a:xfrm>
            <a:prstGeom prst="rect">
              <a:avLst/>
            </a:prstGeom>
          </p:spPr>
        </p:pic>
        <p:pic>
          <p:nvPicPr>
            <p:cNvPr id="250" name="Picture 249"/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58226" y="1850765"/>
              <a:ext cx="410289" cy="260673"/>
            </a:xfrm>
            <a:prstGeom prst="rect">
              <a:avLst/>
            </a:prstGeom>
          </p:spPr>
        </p:pic>
        <p:pic>
          <p:nvPicPr>
            <p:cNvPr id="251" name="Picture 250"/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34346" y="1941607"/>
              <a:ext cx="205145" cy="203256"/>
            </a:xfrm>
            <a:prstGeom prst="rect">
              <a:avLst/>
            </a:prstGeom>
          </p:spPr>
        </p:pic>
        <p:grpSp>
          <p:nvGrpSpPr>
            <p:cNvPr id="252" name="Group 251"/>
            <p:cNvGrpSpPr>
              <a:grpSpLocks/>
            </p:cNvGrpSpPr>
            <p:nvPr/>
          </p:nvGrpSpPr>
          <p:grpSpPr bwMode="auto">
            <a:xfrm>
              <a:off x="891857" y="1524954"/>
              <a:ext cx="1243292" cy="651621"/>
              <a:chOff x="110530105" y="111918927"/>
              <a:chExt cx="3028950" cy="1587555"/>
            </a:xfrm>
          </p:grpSpPr>
          <p:pic>
            <p:nvPicPr>
              <p:cNvPr id="253" name="Picture 4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530355" y="112719027"/>
                <a:ext cx="1028700" cy="7097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54" name="Picture 5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530105" y="112233252"/>
                <a:ext cx="1360845" cy="9015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55" name="Picture 6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930280" y="112204677"/>
                <a:ext cx="1022574" cy="12202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56" name="Picture 7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330330" y="112433277"/>
                <a:ext cx="808123" cy="10426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57" name="Picture 8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073030" y="111918927"/>
                <a:ext cx="1385728" cy="15875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258" name="Group 257" title="Background graphics"/>
          <p:cNvGrpSpPr/>
          <p:nvPr userDrawn="1"/>
        </p:nvGrpSpPr>
        <p:grpSpPr>
          <a:xfrm>
            <a:off x="775157" y="6036478"/>
            <a:ext cx="2994825" cy="1642964"/>
            <a:chOff x="775157" y="551022"/>
            <a:chExt cx="2994825" cy="1642964"/>
          </a:xfrm>
        </p:grpSpPr>
        <p:pic>
          <p:nvPicPr>
            <p:cNvPr id="259" name="Picture 258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157" y="551022"/>
              <a:ext cx="448902" cy="1642964"/>
            </a:xfrm>
            <a:prstGeom prst="rect">
              <a:avLst/>
            </a:prstGeom>
          </p:spPr>
        </p:pic>
        <p:pic>
          <p:nvPicPr>
            <p:cNvPr id="260" name="Picture 25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91911" y="1759284"/>
              <a:ext cx="2278071" cy="434702"/>
            </a:xfrm>
            <a:prstGeom prst="rect">
              <a:avLst/>
            </a:prstGeom>
          </p:spPr>
        </p:pic>
        <p:pic>
          <p:nvPicPr>
            <p:cNvPr id="261" name="Picture 260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988" y="551834"/>
              <a:ext cx="478670" cy="1626417"/>
            </a:xfrm>
            <a:prstGeom prst="rect">
              <a:avLst/>
            </a:prstGeom>
          </p:spPr>
        </p:pic>
        <p:pic>
          <p:nvPicPr>
            <p:cNvPr id="262" name="Picture 261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19979" y="1754901"/>
              <a:ext cx="344158" cy="395629"/>
            </a:xfrm>
            <a:prstGeom prst="rect">
              <a:avLst/>
            </a:prstGeom>
          </p:spPr>
        </p:pic>
        <p:pic>
          <p:nvPicPr>
            <p:cNvPr id="263" name="Picture 262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71744" y="1775355"/>
              <a:ext cx="341908" cy="341909"/>
            </a:xfrm>
            <a:prstGeom prst="rect">
              <a:avLst/>
            </a:prstGeom>
          </p:spPr>
        </p:pic>
        <p:pic>
          <p:nvPicPr>
            <p:cNvPr id="264" name="Picture 263"/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61455" y="1912118"/>
              <a:ext cx="410289" cy="260673"/>
            </a:xfrm>
            <a:prstGeom prst="rect">
              <a:avLst/>
            </a:prstGeom>
          </p:spPr>
        </p:pic>
        <p:pic>
          <p:nvPicPr>
            <p:cNvPr id="265" name="Picture 264"/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58226" y="1850765"/>
              <a:ext cx="410289" cy="260673"/>
            </a:xfrm>
            <a:prstGeom prst="rect">
              <a:avLst/>
            </a:prstGeom>
          </p:spPr>
        </p:pic>
        <p:pic>
          <p:nvPicPr>
            <p:cNvPr id="266" name="Picture 265"/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34346" y="1941607"/>
              <a:ext cx="205145" cy="203256"/>
            </a:xfrm>
            <a:prstGeom prst="rect">
              <a:avLst/>
            </a:prstGeom>
          </p:spPr>
        </p:pic>
        <p:grpSp>
          <p:nvGrpSpPr>
            <p:cNvPr id="267" name="Group 266"/>
            <p:cNvGrpSpPr>
              <a:grpSpLocks/>
            </p:cNvGrpSpPr>
            <p:nvPr/>
          </p:nvGrpSpPr>
          <p:grpSpPr bwMode="auto">
            <a:xfrm>
              <a:off x="891857" y="1524954"/>
              <a:ext cx="1243292" cy="651621"/>
              <a:chOff x="110530105" y="111918927"/>
              <a:chExt cx="3028950" cy="1587555"/>
            </a:xfrm>
          </p:grpSpPr>
          <p:pic>
            <p:nvPicPr>
              <p:cNvPr id="268" name="Picture 4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530355" y="112719027"/>
                <a:ext cx="1028700" cy="7097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69" name="Picture 5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530105" y="112233252"/>
                <a:ext cx="1360845" cy="9015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70" name="Picture 6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930280" y="112204677"/>
                <a:ext cx="1022574" cy="12202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71" name="Picture 7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330330" y="112433277"/>
                <a:ext cx="808123" cy="10426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72" name="Picture 8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073030" y="111918927"/>
                <a:ext cx="1385728" cy="15875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273" name="Group 272" title="Background graphics"/>
          <p:cNvGrpSpPr/>
          <p:nvPr userDrawn="1"/>
        </p:nvGrpSpPr>
        <p:grpSpPr>
          <a:xfrm>
            <a:off x="3977640" y="6036478"/>
            <a:ext cx="2994825" cy="1642964"/>
            <a:chOff x="775157" y="551022"/>
            <a:chExt cx="2994825" cy="1642964"/>
          </a:xfrm>
        </p:grpSpPr>
        <p:pic>
          <p:nvPicPr>
            <p:cNvPr id="274" name="Picture 273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157" y="551022"/>
              <a:ext cx="448902" cy="1642964"/>
            </a:xfrm>
            <a:prstGeom prst="rect">
              <a:avLst/>
            </a:prstGeom>
          </p:spPr>
        </p:pic>
        <p:pic>
          <p:nvPicPr>
            <p:cNvPr id="275" name="Picture 27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91911" y="1759284"/>
              <a:ext cx="2278071" cy="434702"/>
            </a:xfrm>
            <a:prstGeom prst="rect">
              <a:avLst/>
            </a:prstGeom>
          </p:spPr>
        </p:pic>
        <p:pic>
          <p:nvPicPr>
            <p:cNvPr id="276" name="Picture 275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988" y="551834"/>
              <a:ext cx="478670" cy="1626417"/>
            </a:xfrm>
            <a:prstGeom prst="rect">
              <a:avLst/>
            </a:prstGeom>
          </p:spPr>
        </p:pic>
        <p:pic>
          <p:nvPicPr>
            <p:cNvPr id="277" name="Picture 276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19979" y="1754901"/>
              <a:ext cx="344158" cy="395629"/>
            </a:xfrm>
            <a:prstGeom prst="rect">
              <a:avLst/>
            </a:prstGeom>
          </p:spPr>
        </p:pic>
        <p:pic>
          <p:nvPicPr>
            <p:cNvPr id="278" name="Picture 277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71744" y="1775355"/>
              <a:ext cx="341908" cy="341909"/>
            </a:xfrm>
            <a:prstGeom prst="rect">
              <a:avLst/>
            </a:prstGeom>
          </p:spPr>
        </p:pic>
        <p:pic>
          <p:nvPicPr>
            <p:cNvPr id="279" name="Picture 278"/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61455" y="1912118"/>
              <a:ext cx="410289" cy="260673"/>
            </a:xfrm>
            <a:prstGeom prst="rect">
              <a:avLst/>
            </a:prstGeom>
          </p:spPr>
        </p:pic>
        <p:pic>
          <p:nvPicPr>
            <p:cNvPr id="280" name="Picture 279"/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58226" y="1850765"/>
              <a:ext cx="410289" cy="260673"/>
            </a:xfrm>
            <a:prstGeom prst="rect">
              <a:avLst/>
            </a:prstGeom>
          </p:spPr>
        </p:pic>
        <p:pic>
          <p:nvPicPr>
            <p:cNvPr id="281" name="Picture 280"/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34346" y="1941607"/>
              <a:ext cx="205145" cy="203256"/>
            </a:xfrm>
            <a:prstGeom prst="rect">
              <a:avLst/>
            </a:prstGeom>
          </p:spPr>
        </p:pic>
        <p:grpSp>
          <p:nvGrpSpPr>
            <p:cNvPr id="282" name="Group 281"/>
            <p:cNvGrpSpPr>
              <a:grpSpLocks/>
            </p:cNvGrpSpPr>
            <p:nvPr/>
          </p:nvGrpSpPr>
          <p:grpSpPr bwMode="auto">
            <a:xfrm>
              <a:off x="891857" y="1524954"/>
              <a:ext cx="1243292" cy="651621"/>
              <a:chOff x="110530105" y="111918927"/>
              <a:chExt cx="3028950" cy="1587555"/>
            </a:xfrm>
          </p:grpSpPr>
          <p:pic>
            <p:nvPicPr>
              <p:cNvPr id="283" name="Picture 4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530355" y="112719027"/>
                <a:ext cx="1028700" cy="7097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84" name="Picture 5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530105" y="112233252"/>
                <a:ext cx="1360845" cy="9015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85" name="Picture 6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930280" y="112204677"/>
                <a:ext cx="1022574" cy="12202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86" name="Picture 7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330330" y="112433277"/>
                <a:ext cx="808123" cy="10426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87" name="Picture 8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073030" y="111918927"/>
                <a:ext cx="1385728" cy="15875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288" name="Group 287" title="Background graphics"/>
          <p:cNvGrpSpPr/>
          <p:nvPr userDrawn="1"/>
        </p:nvGrpSpPr>
        <p:grpSpPr>
          <a:xfrm>
            <a:off x="775157" y="7863840"/>
            <a:ext cx="2994825" cy="1642964"/>
            <a:chOff x="775157" y="551022"/>
            <a:chExt cx="2994825" cy="1642964"/>
          </a:xfrm>
        </p:grpSpPr>
        <p:pic>
          <p:nvPicPr>
            <p:cNvPr id="289" name="Picture 288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157" y="551022"/>
              <a:ext cx="448902" cy="1642964"/>
            </a:xfrm>
            <a:prstGeom prst="rect">
              <a:avLst/>
            </a:prstGeom>
          </p:spPr>
        </p:pic>
        <p:pic>
          <p:nvPicPr>
            <p:cNvPr id="290" name="Picture 28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91911" y="1759284"/>
              <a:ext cx="2278071" cy="434702"/>
            </a:xfrm>
            <a:prstGeom prst="rect">
              <a:avLst/>
            </a:prstGeom>
          </p:spPr>
        </p:pic>
        <p:pic>
          <p:nvPicPr>
            <p:cNvPr id="291" name="Picture 290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988" y="551834"/>
              <a:ext cx="478670" cy="1626417"/>
            </a:xfrm>
            <a:prstGeom prst="rect">
              <a:avLst/>
            </a:prstGeom>
          </p:spPr>
        </p:pic>
        <p:pic>
          <p:nvPicPr>
            <p:cNvPr id="292" name="Picture 291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19979" y="1754901"/>
              <a:ext cx="344158" cy="395629"/>
            </a:xfrm>
            <a:prstGeom prst="rect">
              <a:avLst/>
            </a:prstGeom>
          </p:spPr>
        </p:pic>
        <p:pic>
          <p:nvPicPr>
            <p:cNvPr id="293" name="Picture 292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71744" y="1775355"/>
              <a:ext cx="341908" cy="341909"/>
            </a:xfrm>
            <a:prstGeom prst="rect">
              <a:avLst/>
            </a:prstGeom>
          </p:spPr>
        </p:pic>
        <p:pic>
          <p:nvPicPr>
            <p:cNvPr id="294" name="Picture 293"/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61455" y="1912118"/>
              <a:ext cx="410289" cy="260673"/>
            </a:xfrm>
            <a:prstGeom prst="rect">
              <a:avLst/>
            </a:prstGeom>
          </p:spPr>
        </p:pic>
        <p:pic>
          <p:nvPicPr>
            <p:cNvPr id="295" name="Picture 294"/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58226" y="1850765"/>
              <a:ext cx="410289" cy="260673"/>
            </a:xfrm>
            <a:prstGeom prst="rect">
              <a:avLst/>
            </a:prstGeom>
          </p:spPr>
        </p:pic>
        <p:pic>
          <p:nvPicPr>
            <p:cNvPr id="296" name="Picture 295"/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34346" y="1941607"/>
              <a:ext cx="205145" cy="203256"/>
            </a:xfrm>
            <a:prstGeom prst="rect">
              <a:avLst/>
            </a:prstGeom>
          </p:spPr>
        </p:pic>
        <p:grpSp>
          <p:nvGrpSpPr>
            <p:cNvPr id="297" name="Group 296"/>
            <p:cNvGrpSpPr>
              <a:grpSpLocks/>
            </p:cNvGrpSpPr>
            <p:nvPr/>
          </p:nvGrpSpPr>
          <p:grpSpPr bwMode="auto">
            <a:xfrm>
              <a:off x="891857" y="1524954"/>
              <a:ext cx="1243292" cy="651621"/>
              <a:chOff x="110530105" y="111918927"/>
              <a:chExt cx="3028950" cy="1587555"/>
            </a:xfrm>
          </p:grpSpPr>
          <p:pic>
            <p:nvPicPr>
              <p:cNvPr id="298" name="Picture 4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530355" y="112719027"/>
                <a:ext cx="1028700" cy="7097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299" name="Picture 5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530105" y="112233252"/>
                <a:ext cx="1360845" cy="9015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300" name="Picture 6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930280" y="112204677"/>
                <a:ext cx="1022574" cy="12202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301" name="Picture 7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330330" y="112433277"/>
                <a:ext cx="808123" cy="10426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302" name="Picture 8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073030" y="111918927"/>
                <a:ext cx="1385728" cy="15875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03" name="Group 302" title="Background graphics"/>
          <p:cNvGrpSpPr/>
          <p:nvPr userDrawn="1"/>
        </p:nvGrpSpPr>
        <p:grpSpPr>
          <a:xfrm>
            <a:off x="3977640" y="7863840"/>
            <a:ext cx="2994825" cy="1642964"/>
            <a:chOff x="775157" y="551022"/>
            <a:chExt cx="2994825" cy="1642964"/>
          </a:xfrm>
        </p:grpSpPr>
        <p:pic>
          <p:nvPicPr>
            <p:cNvPr id="304" name="Picture 303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157" y="551022"/>
              <a:ext cx="448902" cy="1642964"/>
            </a:xfrm>
            <a:prstGeom prst="rect">
              <a:avLst/>
            </a:prstGeom>
          </p:spPr>
        </p:pic>
        <p:pic>
          <p:nvPicPr>
            <p:cNvPr id="305" name="Picture 30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91911" y="1759284"/>
              <a:ext cx="2278071" cy="434702"/>
            </a:xfrm>
            <a:prstGeom prst="rect">
              <a:avLst/>
            </a:prstGeom>
          </p:spPr>
        </p:pic>
        <p:pic>
          <p:nvPicPr>
            <p:cNvPr id="306" name="Picture 305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988" y="551834"/>
              <a:ext cx="478670" cy="1626417"/>
            </a:xfrm>
            <a:prstGeom prst="rect">
              <a:avLst/>
            </a:prstGeom>
          </p:spPr>
        </p:pic>
        <p:pic>
          <p:nvPicPr>
            <p:cNvPr id="307" name="Picture 306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19979" y="1754901"/>
              <a:ext cx="344158" cy="395629"/>
            </a:xfrm>
            <a:prstGeom prst="rect">
              <a:avLst/>
            </a:prstGeom>
          </p:spPr>
        </p:pic>
        <p:pic>
          <p:nvPicPr>
            <p:cNvPr id="308" name="Picture 307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71744" y="1775355"/>
              <a:ext cx="341908" cy="341909"/>
            </a:xfrm>
            <a:prstGeom prst="rect">
              <a:avLst/>
            </a:prstGeom>
          </p:spPr>
        </p:pic>
        <p:pic>
          <p:nvPicPr>
            <p:cNvPr id="309" name="Picture 308"/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61455" y="1912118"/>
              <a:ext cx="410289" cy="260673"/>
            </a:xfrm>
            <a:prstGeom prst="rect">
              <a:avLst/>
            </a:prstGeom>
          </p:spPr>
        </p:pic>
        <p:pic>
          <p:nvPicPr>
            <p:cNvPr id="310" name="Picture 309"/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58226" y="1850765"/>
              <a:ext cx="410289" cy="260673"/>
            </a:xfrm>
            <a:prstGeom prst="rect">
              <a:avLst/>
            </a:prstGeom>
          </p:spPr>
        </p:pic>
        <p:pic>
          <p:nvPicPr>
            <p:cNvPr id="311" name="Picture 310"/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34346" y="1941607"/>
              <a:ext cx="205145" cy="203256"/>
            </a:xfrm>
            <a:prstGeom prst="rect">
              <a:avLst/>
            </a:prstGeom>
          </p:spPr>
        </p:pic>
        <p:grpSp>
          <p:nvGrpSpPr>
            <p:cNvPr id="312" name="Group 311"/>
            <p:cNvGrpSpPr>
              <a:grpSpLocks/>
            </p:cNvGrpSpPr>
            <p:nvPr/>
          </p:nvGrpSpPr>
          <p:grpSpPr bwMode="auto">
            <a:xfrm>
              <a:off x="891857" y="1524954"/>
              <a:ext cx="1243292" cy="651621"/>
              <a:chOff x="110530105" y="111918927"/>
              <a:chExt cx="3028950" cy="1587555"/>
            </a:xfrm>
          </p:grpSpPr>
          <p:pic>
            <p:nvPicPr>
              <p:cNvPr id="313" name="Picture 4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530355" y="112719027"/>
                <a:ext cx="1028700" cy="7097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314" name="Picture 5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530105" y="112233252"/>
                <a:ext cx="1360845" cy="9015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315" name="Picture 6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930280" y="112204677"/>
                <a:ext cx="1022574" cy="12202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316" name="Picture 7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330330" y="112433277"/>
                <a:ext cx="808123" cy="10426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  <p:pic>
            <p:nvPicPr>
              <p:cNvPr id="317" name="Picture 8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073030" y="111918927"/>
                <a:ext cx="1385728" cy="15875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CBAC0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05203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2448" userDrawn="1">
          <p15:clr>
            <a:srgbClr val="A4A3A4"/>
          </p15:clr>
        </p15:guide>
        <p15:guide id="3" pos="432" userDrawn="1">
          <p15:clr>
            <a:srgbClr val="A4A3A4"/>
          </p15:clr>
        </p15:guide>
        <p15:guide id="4" pos="4464" userDrawn="1">
          <p15:clr>
            <a:srgbClr val="A4A3A4"/>
          </p15:clr>
        </p15:guide>
        <p15:guide id="5" orient="horz" pos="288" userDrawn="1">
          <p15:clr>
            <a:srgbClr val="A4A3A4"/>
          </p15:clr>
        </p15:guide>
        <p15:guide id="6" orient="horz" pos="1440" userDrawn="1">
          <p15:clr>
            <a:srgbClr val="A4A3A4"/>
          </p15:clr>
        </p15:guide>
        <p15:guide id="7" orient="horz" pos="2592" userDrawn="1">
          <p15:clr>
            <a:srgbClr val="A4A3A4"/>
          </p15:clr>
        </p15:guide>
        <p15:guide id="8" orient="horz" pos="3744" userDrawn="1">
          <p15:clr>
            <a:srgbClr val="A4A3A4"/>
          </p15:clr>
        </p15:guide>
        <p15:guide id="9" orient="horz" pos="4896" userDrawn="1">
          <p15:clr>
            <a:srgbClr val="A4A3A4"/>
          </p15:clr>
        </p15:guide>
        <p15:guide id="10" orient="horz" pos="6048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 Placeholder 148"/>
          <p:cNvSpPr>
            <a:spLocks noGrp="1"/>
          </p:cNvSpPr>
          <p:nvPr>
            <p:ph type="body" sz="quarter" idx="88"/>
          </p:nvPr>
        </p:nvSpPr>
        <p:spPr/>
        <p:txBody>
          <a:bodyPr/>
          <a:lstStyle/>
          <a:p>
            <a:r>
              <a:rPr lang="en-US" dirty="0" smtClean="0"/>
              <a:t>Michiyo Sato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89"/>
          </p:nvPr>
        </p:nvSpPr>
        <p:spPr/>
        <p:txBody>
          <a:bodyPr/>
          <a:lstStyle/>
          <a:p>
            <a:r>
              <a:rPr lang="en-US" dirty="0" smtClean="0"/>
              <a:t>Scrapbooker and craft </a:t>
            </a:r>
            <a:r>
              <a:rPr lang="en-US" dirty="0" smtClean="0"/>
              <a:t>aficionado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90"/>
          </p:nvPr>
        </p:nvSpPr>
        <p:spPr/>
        <p:txBody>
          <a:bodyPr/>
          <a:lstStyle/>
          <a:p>
            <a:r>
              <a:rPr lang="en-US" smtClean="0"/>
              <a:t>360.555.0150 mobile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91"/>
          </p:nvPr>
        </p:nvSpPr>
        <p:spPr/>
        <p:txBody>
          <a:bodyPr/>
          <a:lstStyle/>
          <a:p>
            <a:r>
              <a:rPr lang="en-US" smtClean="0"/>
              <a:t>360.555.0151 home</a:t>
            </a:r>
            <a:endParaRPr lang="en-US" dirty="0"/>
          </a:p>
        </p:txBody>
      </p:sp>
      <p:sp>
        <p:nvSpPr>
          <p:cNvPr id="153" name="Text Placeholder 152"/>
          <p:cNvSpPr>
            <a:spLocks noGrp="1"/>
          </p:cNvSpPr>
          <p:nvPr>
            <p:ph type="body" sz="quarter" idx="92"/>
          </p:nvPr>
        </p:nvSpPr>
        <p:spPr/>
        <p:txBody>
          <a:bodyPr/>
          <a:lstStyle/>
          <a:p>
            <a:r>
              <a:rPr lang="en-US" dirty="0" smtClean="0"/>
              <a:t>someone</a:t>
            </a:r>
            <a:r>
              <a:rPr lang="en-US" dirty="0" smtClean="0"/>
              <a:t>@example.com</a:t>
            </a:r>
            <a:endParaRPr lang="en-US" dirty="0"/>
          </a:p>
        </p:txBody>
      </p:sp>
      <p:sp>
        <p:nvSpPr>
          <p:cNvPr id="154" name="Text Placeholder 153"/>
          <p:cNvSpPr>
            <a:spLocks noGrp="1"/>
          </p:cNvSpPr>
          <p:nvPr>
            <p:ph type="body" sz="quarter" idx="93"/>
          </p:nvPr>
        </p:nvSpPr>
        <p:spPr/>
        <p:txBody>
          <a:bodyPr/>
          <a:lstStyle/>
          <a:p>
            <a:r>
              <a:rPr lang="en-US" smtClean="0"/>
              <a:t>@msatoexamplecom</a:t>
            </a:r>
            <a:endParaRPr lang="en-US" dirty="0"/>
          </a:p>
        </p:txBody>
      </p:sp>
      <p:sp>
        <p:nvSpPr>
          <p:cNvPr id="155" name="Text Placeholder 154"/>
          <p:cNvSpPr>
            <a:spLocks noGrp="1"/>
          </p:cNvSpPr>
          <p:nvPr>
            <p:ph type="body" sz="quarter" idx="94"/>
          </p:nvPr>
        </p:nvSpPr>
        <p:spPr/>
        <p:txBody>
          <a:bodyPr/>
          <a:lstStyle/>
          <a:p>
            <a:r>
              <a:rPr lang="en-US" smtClean="0"/>
              <a:t>www.example.com/msato/blog</a:t>
            </a:r>
            <a:endParaRPr lang="en-US" dirty="0"/>
          </a:p>
        </p:txBody>
      </p:sp>
      <p:sp>
        <p:nvSpPr>
          <p:cNvPr id="325" name="Text Placeholder 324"/>
          <p:cNvSpPr>
            <a:spLocks noGrp="1"/>
          </p:cNvSpPr>
          <p:nvPr>
            <p:ph type="body" sz="quarter" idx="8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6" name="Text Placeholder 325"/>
          <p:cNvSpPr>
            <a:spLocks noGrp="1"/>
          </p:cNvSpPr>
          <p:nvPr>
            <p:ph type="body" sz="quarter" idx="8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7" name="Text Placeholder 326"/>
          <p:cNvSpPr>
            <a:spLocks noGrp="1"/>
          </p:cNvSpPr>
          <p:nvPr>
            <p:ph type="body" sz="quarter" idx="8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8" name="Text Placeholder 327"/>
          <p:cNvSpPr>
            <a:spLocks noGrp="1"/>
          </p:cNvSpPr>
          <p:nvPr>
            <p:ph type="body" sz="quarter" idx="8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9" name="Text Placeholder 328"/>
          <p:cNvSpPr>
            <a:spLocks noGrp="1"/>
          </p:cNvSpPr>
          <p:nvPr>
            <p:ph type="body" sz="quarter" idx="8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0" name="Text Placeholder 329"/>
          <p:cNvSpPr>
            <a:spLocks noGrp="1"/>
          </p:cNvSpPr>
          <p:nvPr>
            <p:ph type="body" sz="quarter" idx="8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1" name="Text Placeholder 330"/>
          <p:cNvSpPr>
            <a:spLocks noGrp="1"/>
          </p:cNvSpPr>
          <p:nvPr>
            <p:ph type="body" sz="quarter" idx="8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8" name="Text Placeholder 317"/>
          <p:cNvSpPr>
            <a:spLocks noGrp="1"/>
          </p:cNvSpPr>
          <p:nvPr>
            <p:ph type="body" sz="quarter" idx="7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9" name="Text Placeholder 318"/>
          <p:cNvSpPr>
            <a:spLocks noGrp="1"/>
          </p:cNvSpPr>
          <p:nvPr>
            <p:ph type="body" sz="quarter" idx="7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0" name="Text Placeholder 319"/>
          <p:cNvSpPr>
            <a:spLocks noGrp="1"/>
          </p:cNvSpPr>
          <p:nvPr>
            <p:ph type="body" sz="quarter" idx="76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21" name="Text Placeholder 320"/>
          <p:cNvSpPr>
            <a:spLocks noGrp="1"/>
          </p:cNvSpPr>
          <p:nvPr>
            <p:ph type="body" sz="quarter" idx="77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22" name="Text Placeholder 321"/>
          <p:cNvSpPr>
            <a:spLocks noGrp="1"/>
          </p:cNvSpPr>
          <p:nvPr>
            <p:ph type="body" sz="quarter" idx="78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23" name="Text Placeholder 322"/>
          <p:cNvSpPr>
            <a:spLocks noGrp="1"/>
          </p:cNvSpPr>
          <p:nvPr>
            <p:ph type="body" sz="quarter" idx="79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24" name="Text Placeholder 323"/>
          <p:cNvSpPr>
            <a:spLocks noGrp="1"/>
          </p:cNvSpPr>
          <p:nvPr>
            <p:ph type="body" sz="quarter" idx="8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1" name="Text Placeholder 310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3" name="Text Placeholder 312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2" name="Text Placeholder 311"/>
          <p:cNvSpPr>
            <a:spLocks noGrp="1"/>
          </p:cNvSpPr>
          <p:nvPr>
            <p:ph type="body" sz="quarter" idx="29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14" name="Text Placeholder 313"/>
          <p:cNvSpPr>
            <a:spLocks noGrp="1"/>
          </p:cNvSpPr>
          <p:nvPr>
            <p:ph type="body" sz="quarter" idx="70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15" name="Text Placeholder 314"/>
          <p:cNvSpPr>
            <a:spLocks noGrp="1"/>
          </p:cNvSpPr>
          <p:nvPr>
            <p:ph type="body" sz="quarter" idx="7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16" name="Text Placeholder 315"/>
          <p:cNvSpPr>
            <a:spLocks noGrp="1"/>
          </p:cNvSpPr>
          <p:nvPr>
            <p:ph type="body" sz="quarter" idx="7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17" name="Text Placeholder 316"/>
          <p:cNvSpPr>
            <a:spLocks noGrp="1"/>
          </p:cNvSpPr>
          <p:nvPr>
            <p:ph type="body" sz="quarter" idx="7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9" name="Text Placeholder 338"/>
          <p:cNvSpPr>
            <a:spLocks noGrp="1"/>
          </p:cNvSpPr>
          <p:nvPr>
            <p:ph type="body" sz="quarter" idx="10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0" name="Text Placeholder 339"/>
          <p:cNvSpPr>
            <a:spLocks noGrp="1"/>
          </p:cNvSpPr>
          <p:nvPr>
            <p:ph type="body" sz="quarter" idx="10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1" name="Text Placeholder 340"/>
          <p:cNvSpPr>
            <a:spLocks noGrp="1"/>
          </p:cNvSpPr>
          <p:nvPr>
            <p:ph type="body" sz="quarter" idx="104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42" name="Text Placeholder 341"/>
          <p:cNvSpPr>
            <a:spLocks noGrp="1"/>
          </p:cNvSpPr>
          <p:nvPr>
            <p:ph type="body" sz="quarter" idx="105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43" name="Text Placeholder 342"/>
          <p:cNvSpPr>
            <a:spLocks noGrp="1"/>
          </p:cNvSpPr>
          <p:nvPr>
            <p:ph type="body" sz="quarter" idx="106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44" name="Text Placeholder 343"/>
          <p:cNvSpPr>
            <a:spLocks noGrp="1"/>
          </p:cNvSpPr>
          <p:nvPr>
            <p:ph type="body" sz="quarter" idx="107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45" name="Text Placeholder 344"/>
          <p:cNvSpPr>
            <a:spLocks noGrp="1"/>
          </p:cNvSpPr>
          <p:nvPr>
            <p:ph type="body" sz="quarter" idx="10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3" name="Text Placeholder 332"/>
          <p:cNvSpPr>
            <a:spLocks noGrp="1"/>
          </p:cNvSpPr>
          <p:nvPr>
            <p:ph type="body" sz="quarter" idx="9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4" name="Text Placeholder 333"/>
          <p:cNvSpPr>
            <a:spLocks noGrp="1"/>
          </p:cNvSpPr>
          <p:nvPr>
            <p:ph type="body" sz="quarter" idx="97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35" name="Text Placeholder 334"/>
          <p:cNvSpPr>
            <a:spLocks noGrp="1"/>
          </p:cNvSpPr>
          <p:nvPr>
            <p:ph type="body" sz="quarter" idx="98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36" name="Text Placeholder 335"/>
          <p:cNvSpPr>
            <a:spLocks noGrp="1"/>
          </p:cNvSpPr>
          <p:nvPr>
            <p:ph type="body" sz="quarter" idx="99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37" name="Text Placeholder 336"/>
          <p:cNvSpPr>
            <a:spLocks noGrp="1"/>
          </p:cNvSpPr>
          <p:nvPr>
            <p:ph type="body" sz="quarter" idx="100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38" name="Text Placeholder 337"/>
          <p:cNvSpPr>
            <a:spLocks noGrp="1"/>
          </p:cNvSpPr>
          <p:nvPr>
            <p:ph type="body" sz="quarter" idx="10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3" name="Text Placeholder 352"/>
          <p:cNvSpPr>
            <a:spLocks noGrp="1"/>
          </p:cNvSpPr>
          <p:nvPr>
            <p:ph type="body" sz="quarter" idx="1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4" name="Text Placeholder 353"/>
          <p:cNvSpPr>
            <a:spLocks noGrp="1"/>
          </p:cNvSpPr>
          <p:nvPr>
            <p:ph type="body" sz="quarter" idx="1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5" name="Text Placeholder 354"/>
          <p:cNvSpPr>
            <a:spLocks noGrp="1"/>
          </p:cNvSpPr>
          <p:nvPr>
            <p:ph type="body" sz="quarter" idx="118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56" name="Text Placeholder 355"/>
          <p:cNvSpPr>
            <a:spLocks noGrp="1"/>
          </p:cNvSpPr>
          <p:nvPr>
            <p:ph type="body" sz="quarter" idx="119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57" name="Text Placeholder 356"/>
          <p:cNvSpPr>
            <a:spLocks noGrp="1"/>
          </p:cNvSpPr>
          <p:nvPr>
            <p:ph type="body" sz="quarter" idx="120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58" name="Text Placeholder 357"/>
          <p:cNvSpPr>
            <a:spLocks noGrp="1"/>
          </p:cNvSpPr>
          <p:nvPr>
            <p:ph type="body" sz="quarter" idx="12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59" name="Text Placeholder 358"/>
          <p:cNvSpPr>
            <a:spLocks noGrp="1"/>
          </p:cNvSpPr>
          <p:nvPr>
            <p:ph type="body" sz="quarter" idx="1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6" name="Text Placeholder 345"/>
          <p:cNvSpPr>
            <a:spLocks noGrp="1"/>
          </p:cNvSpPr>
          <p:nvPr>
            <p:ph type="body" sz="quarter" idx="10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7" name="Text Placeholder 346"/>
          <p:cNvSpPr>
            <a:spLocks noGrp="1"/>
          </p:cNvSpPr>
          <p:nvPr>
            <p:ph type="body" sz="quarter" idx="1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8" name="Text Placeholder 347"/>
          <p:cNvSpPr>
            <a:spLocks noGrp="1"/>
          </p:cNvSpPr>
          <p:nvPr>
            <p:ph type="body" sz="quarter" idx="1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49" name="Text Placeholder 348"/>
          <p:cNvSpPr>
            <a:spLocks noGrp="1"/>
          </p:cNvSpPr>
          <p:nvPr>
            <p:ph type="body" sz="quarter" idx="11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50" name="Text Placeholder 349"/>
          <p:cNvSpPr>
            <a:spLocks noGrp="1"/>
          </p:cNvSpPr>
          <p:nvPr>
            <p:ph type="body" sz="quarter" idx="113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51" name="Text Placeholder 350"/>
          <p:cNvSpPr>
            <a:spLocks noGrp="1"/>
          </p:cNvSpPr>
          <p:nvPr>
            <p:ph type="body" sz="quarter" idx="114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52" name="Text Placeholder 351"/>
          <p:cNvSpPr>
            <a:spLocks noGrp="1"/>
          </p:cNvSpPr>
          <p:nvPr>
            <p:ph type="body" sz="quarter" idx="1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7" name="Text Placeholder 366"/>
          <p:cNvSpPr>
            <a:spLocks noGrp="1"/>
          </p:cNvSpPr>
          <p:nvPr>
            <p:ph type="body" sz="quarter" idx="1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8" name="Text Placeholder 367"/>
          <p:cNvSpPr>
            <a:spLocks noGrp="1"/>
          </p:cNvSpPr>
          <p:nvPr>
            <p:ph type="body" sz="quarter" idx="1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9" name="Text Placeholder 368"/>
          <p:cNvSpPr>
            <a:spLocks noGrp="1"/>
          </p:cNvSpPr>
          <p:nvPr>
            <p:ph type="body" sz="quarter" idx="13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70" name="Text Placeholder 369"/>
          <p:cNvSpPr>
            <a:spLocks noGrp="1"/>
          </p:cNvSpPr>
          <p:nvPr>
            <p:ph type="body" sz="quarter" idx="133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71" name="Text Placeholder 370"/>
          <p:cNvSpPr>
            <a:spLocks noGrp="1"/>
          </p:cNvSpPr>
          <p:nvPr>
            <p:ph type="body" sz="quarter" idx="134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72" name="Text Placeholder 371"/>
          <p:cNvSpPr>
            <a:spLocks noGrp="1"/>
          </p:cNvSpPr>
          <p:nvPr>
            <p:ph type="body" sz="quarter" idx="135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73" name="Text Placeholder 372"/>
          <p:cNvSpPr>
            <a:spLocks noGrp="1"/>
          </p:cNvSpPr>
          <p:nvPr>
            <p:ph type="body" sz="quarter" idx="1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0" name="Text Placeholder 359"/>
          <p:cNvSpPr>
            <a:spLocks noGrp="1"/>
          </p:cNvSpPr>
          <p:nvPr>
            <p:ph type="body" sz="quarter" idx="1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1" name="Text Placeholder 360"/>
          <p:cNvSpPr>
            <a:spLocks noGrp="1"/>
          </p:cNvSpPr>
          <p:nvPr>
            <p:ph type="body" sz="quarter" idx="1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2" name="Text Placeholder 361"/>
          <p:cNvSpPr>
            <a:spLocks noGrp="1"/>
          </p:cNvSpPr>
          <p:nvPr>
            <p:ph type="body" sz="quarter" idx="125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63" name="Text Placeholder 362"/>
          <p:cNvSpPr>
            <a:spLocks noGrp="1"/>
          </p:cNvSpPr>
          <p:nvPr>
            <p:ph type="body" sz="quarter" idx="126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64" name="Text Placeholder 363"/>
          <p:cNvSpPr>
            <a:spLocks noGrp="1"/>
          </p:cNvSpPr>
          <p:nvPr>
            <p:ph type="body" sz="quarter" idx="127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65" name="Text Placeholder 364"/>
          <p:cNvSpPr>
            <a:spLocks noGrp="1"/>
          </p:cNvSpPr>
          <p:nvPr>
            <p:ph type="body" sz="quarter" idx="128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66" name="Text Placeholder 365"/>
          <p:cNvSpPr>
            <a:spLocks noGrp="1"/>
          </p:cNvSpPr>
          <p:nvPr>
            <p:ph type="body" sz="quarter" idx="129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35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 Cards Ladybugs Left Aligned">
  <a:themeElements>
    <a:clrScheme name="ladybug">
      <a:dk1>
        <a:srgbClr val="171717"/>
      </a:dk1>
      <a:lt1>
        <a:sysClr val="window" lastClr="FFFFFF"/>
      </a:lt1>
      <a:dk2>
        <a:srgbClr val="6B6B6C"/>
      </a:dk2>
      <a:lt2>
        <a:srgbClr val="E6E6E6"/>
      </a:lt2>
      <a:accent1>
        <a:srgbClr val="C7192E"/>
      </a:accent1>
      <a:accent2>
        <a:srgbClr val="FF9999"/>
      </a:accent2>
      <a:accent3>
        <a:srgbClr val="75D362"/>
      </a:accent3>
      <a:accent4>
        <a:srgbClr val="A8E580"/>
      </a:accent4>
      <a:accent5>
        <a:srgbClr val="79267D"/>
      </a:accent5>
      <a:accent6>
        <a:srgbClr val="56A3A3"/>
      </a:accent6>
      <a:hlink>
        <a:srgbClr val="79267D"/>
      </a:hlink>
      <a:folHlink>
        <a:srgbClr val="A6A6A6"/>
      </a:folHlink>
    </a:clrScheme>
    <a:fontScheme name="Custom 40">
      <a:majorFont>
        <a:latin typeface="Candar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>
          <a:lnSpc>
            <a:spcPct val="90000"/>
          </a:lnSpc>
          <a:defRPr dirty="0" err="1" smtClean="0">
            <a:effectLst>
              <a:outerShdw blurRad="38100" algn="ctr" rotWithShape="0">
                <a:prstClr val="black">
                  <a:alpha val="40000"/>
                </a:prstClr>
              </a:outerShdw>
            </a:effectLst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usiness_Cards_Blossom.potx" id="{986302A7-2254-4F14-A866-DB6814BDBF76}" vid="{9A034F27-AE07-4828-9EFC-A86FAD437F35}"/>
    </a:ext>
  </a:extLst>
</a:theme>
</file>

<file path=ppt/theme/theme2.xml><?xml version="1.0" encoding="utf-8"?>
<a:theme xmlns:a="http://schemas.openxmlformats.org/drawingml/2006/main" name="Office Theme">
  <a:themeElements>
    <a:clrScheme name="ladybug">
      <a:dk1>
        <a:srgbClr val="171717"/>
      </a:dk1>
      <a:lt1>
        <a:sysClr val="window" lastClr="FFFFFF"/>
      </a:lt1>
      <a:dk2>
        <a:srgbClr val="6B6B6C"/>
      </a:dk2>
      <a:lt2>
        <a:srgbClr val="E6E6E6"/>
      </a:lt2>
      <a:accent1>
        <a:srgbClr val="C7192E"/>
      </a:accent1>
      <a:accent2>
        <a:srgbClr val="FF9999"/>
      </a:accent2>
      <a:accent3>
        <a:srgbClr val="75D362"/>
      </a:accent3>
      <a:accent4>
        <a:srgbClr val="A8E580"/>
      </a:accent4>
      <a:accent5>
        <a:srgbClr val="79267D"/>
      </a:accent5>
      <a:accent6>
        <a:srgbClr val="56A3A3"/>
      </a:accent6>
      <a:hlink>
        <a:srgbClr val="79267D"/>
      </a:hlink>
      <a:folHlink>
        <a:srgbClr val="A6A6A6"/>
      </a:folHlink>
    </a:clrScheme>
    <a:fontScheme name="Custom 42">
      <a:majorFont>
        <a:latin typeface="Candar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ladybug">
      <a:dk1>
        <a:srgbClr val="171717"/>
      </a:dk1>
      <a:lt1>
        <a:sysClr val="window" lastClr="FFFFFF"/>
      </a:lt1>
      <a:dk2>
        <a:srgbClr val="6B6B6C"/>
      </a:dk2>
      <a:lt2>
        <a:srgbClr val="E6E6E6"/>
      </a:lt2>
      <a:accent1>
        <a:srgbClr val="C7192E"/>
      </a:accent1>
      <a:accent2>
        <a:srgbClr val="FF9999"/>
      </a:accent2>
      <a:accent3>
        <a:srgbClr val="75D362"/>
      </a:accent3>
      <a:accent4>
        <a:srgbClr val="A8E580"/>
      </a:accent4>
      <a:accent5>
        <a:srgbClr val="79267D"/>
      </a:accent5>
      <a:accent6>
        <a:srgbClr val="56A3A3"/>
      </a:accent6>
      <a:hlink>
        <a:srgbClr val="79267D"/>
      </a:hlink>
      <a:folHlink>
        <a:srgbClr val="A6A6A6"/>
      </a:folHlink>
    </a:clrScheme>
    <a:fontScheme name="Custom 41">
      <a:majorFont>
        <a:latin typeface="Candar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65</Words>
  <Application>Microsoft Office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Candara</vt:lpstr>
      <vt:lpstr>Business Cards Ladybugs Left Aligned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 </cp:lastModifiedBy>
  <cp:revision>4</cp:revision>
  <dcterms:created xsi:type="dcterms:W3CDTF">2014-05-15T21:42:53Z</dcterms:created>
  <dcterms:modified xsi:type="dcterms:W3CDTF">2014-05-17T21:30:47Z</dcterms:modified>
</cp:coreProperties>
</file>